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13.xml" ContentType="application/vnd.ms-office.chartcolorstyle+xml"/>
  <Override PartName="/ppt/charts/colors14.xml" ContentType="application/vnd.ms-office.chartcolorstyle+xml"/>
  <Override PartName="/ppt/charts/colors15.xml" ContentType="application/vnd.ms-office.chartcolorstyle+xml"/>
  <Override PartName="/ppt/charts/colors16.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13.xml" ContentType="application/vnd.ms-office.chartstyle+xml"/>
  <Override PartName="/ppt/charts/style14.xml" ContentType="application/vnd.ms-office.chartstyle+xml"/>
  <Override PartName="/ppt/charts/style15.xml" ContentType="application/vnd.ms-office.chartstyle+xml"/>
  <Override PartName="/ppt/charts/style16.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media/image1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3"/>
  </p:handoutMasterIdLst>
  <p:sldIdLst>
    <p:sldId id="308" r:id="rId3"/>
    <p:sldId id="311" r:id="rId5"/>
    <p:sldId id="313" r:id="rId6"/>
    <p:sldId id="314" r:id="rId7"/>
    <p:sldId id="315" r:id="rId8"/>
    <p:sldId id="319" r:id="rId9"/>
    <p:sldId id="363" r:id="rId10"/>
    <p:sldId id="368" r:id="rId11"/>
    <p:sldId id="364" r:id="rId12"/>
    <p:sldId id="320" r:id="rId13"/>
    <p:sldId id="321" r:id="rId14"/>
    <p:sldId id="323" r:id="rId15"/>
    <p:sldId id="322" r:id="rId16"/>
    <p:sldId id="325" r:id="rId17"/>
    <p:sldId id="326" r:id="rId18"/>
    <p:sldId id="365" r:id="rId19"/>
    <p:sldId id="327" r:id="rId20"/>
    <p:sldId id="328" r:id="rId21"/>
    <p:sldId id="329" r:id="rId22"/>
    <p:sldId id="330" r:id="rId23"/>
    <p:sldId id="332" r:id="rId24"/>
    <p:sldId id="333" r:id="rId25"/>
    <p:sldId id="344" r:id="rId26"/>
    <p:sldId id="345" r:id="rId27"/>
    <p:sldId id="346" r:id="rId28"/>
    <p:sldId id="349" r:id="rId29"/>
    <p:sldId id="339" r:id="rId30"/>
    <p:sldId id="342" r:id="rId31"/>
    <p:sldId id="340" r:id="rId32"/>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gchin bigchin" initials="bb" lastIdx="3" clrIdx="0"/>
  <p:cmAuthor id="2" name="作者" initials="A" lastIdx="0" clrIdx="1"/>
  <p:cmAuthor id="3" name="EDY" initials="E" lastIdx="1" clrIdx="2"/>
  <p:cmAuthor id="4" name="Yao vicky" initials="Yv" lastIdx="1" clrIdx="3"/>
  <p:cmAuthor id="5" name="EDZ" initials="E" lastIdx="1" clrIdx="4"/>
  <p:cmAuthor id="0" name="Nancy Fox" initials="NF"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236DE"/>
    <a:srgbClr val="BEBEBE"/>
    <a:srgbClr val="BEDBFF"/>
    <a:srgbClr val="DFEDFF"/>
    <a:srgbClr val="C6D4FE"/>
    <a:srgbClr val="7BAAFE"/>
    <a:srgbClr val="FD5C0C"/>
    <a:srgbClr val="E3A959"/>
    <a:srgbClr val="809A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0" d="100"/>
          <a:sy n="70" d="100"/>
        </p:scale>
        <p:origin x="1296" y="9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gs" Target="tags/tag913.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package" Target="../embeddings/Workbook10.xlsx"/></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package" Target="../embeddings/Workbook11.xlsx"/></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package" Target="../embeddings/Workbook12.xlsx"/></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package" Target="../embeddings/Workbook13.xlsx"/></Relationships>
</file>

<file path=ppt/charts/_rels/chart14.xml.rels><?xml version="1.0" encoding="UTF-8" standalone="yes"?>
<Relationships xmlns="http://schemas.openxmlformats.org/package/2006/relationships"><Relationship Id="rId3" Type="http://schemas.microsoft.com/office/2011/relationships/chartColorStyle" Target="colors14.xml"/><Relationship Id="rId2" Type="http://schemas.microsoft.com/office/2011/relationships/chartStyle" Target="style14.xml"/><Relationship Id="rId1" Type="http://schemas.openxmlformats.org/officeDocument/2006/relationships/package" Target="../embeddings/Workbook14.xlsx"/></Relationships>
</file>

<file path=ppt/charts/_rels/chart15.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package" Target="../embeddings/Workbook15.xlsx"/></Relationships>
</file>

<file path=ppt/charts/_rels/chart16.xml.rels><?xml version="1.0" encoding="UTF-8" standalone="yes"?>
<Relationships xmlns="http://schemas.openxmlformats.org/package/2006/relationships"><Relationship Id="rId3" Type="http://schemas.microsoft.com/office/2011/relationships/chartColorStyle" Target="colors16.xml"/><Relationship Id="rId2" Type="http://schemas.microsoft.com/office/2011/relationships/chartStyle" Target="style16.xml"/><Relationship Id="rId1" Type="http://schemas.openxmlformats.org/officeDocument/2006/relationships/package" Target="../embeddings/Workbook16.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Workbook7.xlsx"/></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Workbook8.xlsx"/></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Workbook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chemeClr val="accent6"/>
              </a:solidFill>
              <a:ln>
                <a:noFill/>
              </a:ln>
              <a:effectLst/>
            </c:spPr>
          </c:dPt>
          <c:dPt>
            <c:idx val="1"/>
            <c:invertIfNegative val="0"/>
            <c:bubble3D val="0"/>
            <c:spPr>
              <a:solidFill>
                <a:schemeClr val="accent4"/>
              </a:solidFill>
              <a:ln>
                <a:noFill/>
              </a:ln>
              <a:effectLst/>
            </c:spPr>
          </c:dPt>
          <c:dPt>
            <c:idx val="2"/>
            <c:invertIfNegative val="0"/>
            <c:bubble3D val="0"/>
            <c:spPr>
              <a:solidFill>
                <a:schemeClr val="accent2"/>
              </a:solidFill>
              <a:ln>
                <a:noFill/>
              </a:ln>
              <a:effectLst/>
            </c:spPr>
          </c:dPt>
          <c:dPt>
            <c:idx val="3"/>
            <c:invertIfNegative val="0"/>
            <c:bubble3D val="0"/>
            <c:spPr>
              <a:solidFill>
                <a:srgbClr val="FD5C0C"/>
              </a:solidFill>
              <a:ln>
                <a:noFill/>
              </a:ln>
              <a:effectLst/>
            </c:spPr>
          </c:dPt>
          <c:dLbls>
            <c:delete val="1"/>
          </c:dLbls>
          <c:cat>
            <c:strRef>
              <c:f>Sheet1!$A$2:$A$5</c:f>
              <c:strCache>
                <c:ptCount val="4"/>
                <c:pt idx="0">
                  <c:v>50万以上</c:v>
                </c:pt>
                <c:pt idx="1">
                  <c:v>30-50万</c:v>
                </c:pt>
                <c:pt idx="2">
                  <c:v>10-30万</c:v>
                </c:pt>
                <c:pt idx="3">
                  <c:v>10万以内</c:v>
                </c:pt>
              </c:strCache>
            </c:strRef>
          </c:cat>
          <c:val>
            <c:numRef>
              <c:f>Sheet1!$B$2:$B$5</c:f>
              <c:numCache>
                <c:formatCode>0.00%</c:formatCode>
                <c:ptCount val="4"/>
                <c:pt idx="0">
                  <c:v>0.042</c:v>
                </c:pt>
                <c:pt idx="1">
                  <c:v>0.133</c:v>
                </c:pt>
                <c:pt idx="2">
                  <c:v>0.351</c:v>
                </c:pt>
                <c:pt idx="3">
                  <c:v>0.474</c:v>
                </c:pt>
              </c:numCache>
            </c:numRef>
          </c:val>
        </c:ser>
        <c:dLbls>
          <c:showLegendKey val="0"/>
          <c:showVal val="0"/>
          <c:showCatName val="0"/>
          <c:showSerName val="0"/>
          <c:showPercent val="0"/>
          <c:showBubbleSize val="0"/>
        </c:dLbls>
        <c:gapWidth val="182"/>
        <c:overlap val="0"/>
        <c:axId val="392555736"/>
        <c:axId val="149774775"/>
      </c:barChart>
      <c:catAx>
        <c:axId val="392555736"/>
        <c:scaling>
          <c:orientation val="minMax"/>
        </c:scaling>
        <c:delete val="0"/>
        <c:axPos val="l"/>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49774775"/>
        <c:crosses val="autoZero"/>
        <c:auto val="1"/>
        <c:lblAlgn val="ctr"/>
        <c:lblOffset val="100"/>
        <c:noMultiLvlLbl val="0"/>
      </c:catAx>
      <c:valAx>
        <c:axId val="149774775"/>
        <c:scaling>
          <c:orientation val="minMax"/>
        </c:scaling>
        <c:delete val="1"/>
        <c:axPos val="b"/>
        <c:numFmt formatCode="0.0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92555736"/>
        <c:crosses val="autoZero"/>
        <c:crossBetween val="between"/>
      </c:valAx>
      <c:spPr>
        <a:noFill/>
        <a:ln>
          <a:noFill/>
        </a:ln>
        <a:effectLst/>
      </c:spPr>
    </c:plotArea>
    <c:plotVisOnly val="1"/>
    <c:dispBlanksAs val="gap"/>
    <c:showDLblsOverMax val="0"/>
  </c:chart>
  <c:spPr>
    <a:noFill/>
    <a:ln>
      <a:noFill/>
    </a:ln>
    <a:effectLst/>
  </c:spPr>
  <c:txPr>
    <a:bodyPr/>
    <a:lstStyle/>
    <a:p>
      <a:pPr>
        <a:defRPr lang="zh-CN" sz="900"/>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chemeClr val="accent6"/>
              </a:solidFill>
              <a:ln>
                <a:noFill/>
              </a:ln>
              <a:effectLst/>
            </c:spPr>
          </c:dPt>
          <c:dPt>
            <c:idx val="1"/>
            <c:invertIfNegative val="0"/>
            <c:bubble3D val="0"/>
            <c:spPr>
              <a:solidFill>
                <a:schemeClr val="accent4"/>
              </a:solidFill>
              <a:ln>
                <a:noFill/>
              </a:ln>
              <a:effectLst/>
            </c:spPr>
          </c:dPt>
          <c:dPt>
            <c:idx val="2"/>
            <c:invertIfNegative val="0"/>
            <c:bubble3D val="0"/>
            <c:spPr>
              <a:solidFill>
                <a:schemeClr val="accent2"/>
              </a:solidFill>
              <a:ln>
                <a:noFill/>
              </a:ln>
              <a:effectLst/>
            </c:spPr>
          </c:dPt>
          <c:dPt>
            <c:idx val="3"/>
            <c:invertIfNegative val="0"/>
            <c:bubble3D val="0"/>
            <c:spPr>
              <a:solidFill>
                <a:schemeClr val="accent5"/>
              </a:solidFill>
              <a:ln>
                <a:noFill/>
              </a:ln>
              <a:effectLst/>
            </c:spPr>
          </c:dPt>
          <c:dPt>
            <c:idx val="4"/>
            <c:invertIfNegative val="0"/>
            <c:bubble3D val="0"/>
            <c:spPr>
              <a:solidFill>
                <a:srgbClr val="FD5C0C"/>
              </a:solidFill>
              <a:ln>
                <a:noFill/>
              </a:ln>
              <a:effectLst/>
            </c:spPr>
          </c:dPt>
          <c:dLbls>
            <c:delete val="1"/>
          </c:dLbls>
          <c:cat>
            <c:strRef>
              <c:f>Sheet1!$A$2:$A$6</c:f>
              <c:strCache>
                <c:ptCount val="5"/>
                <c:pt idx="0">
                  <c:v>业务部门</c:v>
                </c:pt>
                <c:pt idx="1">
                  <c:v>技术部门</c:v>
                </c:pt>
                <c:pt idx="2">
                  <c:v>HR部门</c:v>
                </c:pt>
                <c:pt idx="3">
                  <c:v>视情况而定</c:v>
                </c:pt>
                <c:pt idx="4">
                  <c:v>董事长/组织高层</c:v>
                </c:pt>
              </c:strCache>
            </c:strRef>
          </c:cat>
          <c:val>
            <c:numRef>
              <c:f>Sheet1!$B$2:$B$6</c:f>
              <c:numCache>
                <c:formatCode>0.00%</c:formatCode>
                <c:ptCount val="5"/>
                <c:pt idx="0">
                  <c:v>0.026</c:v>
                </c:pt>
                <c:pt idx="1">
                  <c:v>0.078</c:v>
                </c:pt>
                <c:pt idx="2">
                  <c:v>0.216</c:v>
                </c:pt>
                <c:pt idx="3">
                  <c:v>0.233</c:v>
                </c:pt>
                <c:pt idx="4">
                  <c:v>0.447</c:v>
                </c:pt>
              </c:numCache>
            </c:numRef>
          </c:val>
        </c:ser>
        <c:dLbls>
          <c:showLegendKey val="0"/>
          <c:showVal val="0"/>
          <c:showCatName val="0"/>
          <c:showSerName val="0"/>
          <c:showPercent val="0"/>
          <c:showBubbleSize val="0"/>
        </c:dLbls>
        <c:gapWidth val="182"/>
        <c:overlap val="0"/>
        <c:axId val="392555736"/>
        <c:axId val="149774775"/>
      </c:barChart>
      <c:catAx>
        <c:axId val="392555736"/>
        <c:scaling>
          <c:orientation val="minMax"/>
        </c:scaling>
        <c:delete val="0"/>
        <c:axPos val="l"/>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49774775"/>
        <c:crosses val="autoZero"/>
        <c:auto val="1"/>
        <c:lblAlgn val="ctr"/>
        <c:lblOffset val="100"/>
        <c:noMultiLvlLbl val="0"/>
      </c:catAx>
      <c:valAx>
        <c:axId val="149774775"/>
        <c:scaling>
          <c:orientation val="minMax"/>
        </c:scaling>
        <c:delete val="1"/>
        <c:axPos val="b"/>
        <c:numFmt formatCode="0.00%" sourceLinked="1"/>
        <c:majorTickMark val="none"/>
        <c:minorTickMark val="none"/>
        <c:tickLblPos val="nextTo"/>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392555736"/>
        <c:crosses val="autoZero"/>
        <c:crossBetween val="between"/>
      </c:valAx>
      <c:spPr>
        <a:noFill/>
        <a:ln>
          <a:noFill/>
        </a:ln>
        <a:effectLst/>
      </c:spPr>
    </c:plotArea>
    <c:plotVisOnly val="1"/>
    <c:dispBlanksAs val="gap"/>
    <c:showDLblsOverMax val="0"/>
  </c:chart>
  <c:spPr>
    <a:noFill/>
    <a:ln>
      <a:noFill/>
    </a:ln>
    <a:effectLst/>
  </c:spPr>
  <c:txPr>
    <a:bodyPr/>
    <a:lstStyle/>
    <a:p>
      <a:pPr>
        <a:defRPr lang="zh-CN" sz="1200"/>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c:explosion val="0"/>
          <c:dPt>
            <c:idx val="0"/>
            <c:bubble3D val="0"/>
            <c:spPr>
              <a:solidFill>
                <a:schemeClr val="accent1"/>
              </a:solidFill>
              <a:ln w="19050">
                <a:solidFill>
                  <a:schemeClr val="lt1"/>
                </a:solidFill>
              </a:ln>
              <a:effectLst/>
            </c:spPr>
          </c:dPt>
          <c:dPt>
            <c:idx val="1"/>
            <c:bubble3D val="0"/>
            <c:spPr>
              <a:solidFill>
                <a:srgbClr val="FD5C0C"/>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elete val="1"/>
          </c:dLbls>
          <c:cat>
            <c:strRef>
              <c:f>Sheet1!$A$2:$A$6</c:f>
              <c:strCache>
                <c:ptCount val="5"/>
                <c:pt idx="0">
                  <c:v>第一季度</c:v>
                </c:pt>
                <c:pt idx="1">
                  <c:v>第二季度</c:v>
                </c:pt>
              </c:strCache>
            </c:strRef>
          </c:cat>
          <c:val>
            <c:numRef>
              <c:f>Sheet1!$B$2:$B$6</c:f>
              <c:numCache>
                <c:formatCode>0.00%</c:formatCode>
                <c:ptCount val="5"/>
                <c:pt idx="0">
                  <c:v>0.284</c:v>
                </c:pt>
                <c:pt idx="1">
                  <c:v>0.284</c:v>
                </c:pt>
                <c:pt idx="2">
                  <c:v>0.233</c:v>
                </c:pt>
                <c:pt idx="3">
                  <c:v>0.043</c:v>
                </c:pt>
                <c:pt idx="4">
                  <c:v>0.155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c:explosion val="0"/>
          <c:dPt>
            <c:idx val="0"/>
            <c:bubble3D val="0"/>
            <c:spPr>
              <a:solidFill>
                <a:srgbClr val="FD5C0C"/>
              </a:solidFill>
              <a:ln w="19050">
                <a:solidFill>
                  <a:schemeClr val="lt1"/>
                </a:solidFill>
              </a:ln>
              <a:effectLst/>
            </c:spPr>
          </c:dPt>
          <c:dPt>
            <c:idx val="1"/>
            <c:bubble3D val="0"/>
            <c:spPr>
              <a:solidFill>
                <a:schemeClr val="accent2"/>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0.00%</c:formatCode>
                <c:ptCount val="2"/>
                <c:pt idx="0">
                  <c:v>0.815</c:v>
                </c:pt>
                <c:pt idx="1">
                  <c:v>0.195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chemeClr val="accent1">
                  <a:lumMod val="75000"/>
                </a:schemeClr>
              </a:solidFill>
              <a:ln>
                <a:noFill/>
              </a:ln>
              <a:effectLst/>
            </c:spPr>
          </c:dPt>
          <c:dPt>
            <c:idx val="1"/>
            <c:invertIfNegative val="0"/>
            <c:bubble3D val="0"/>
            <c:spPr>
              <a:solidFill>
                <a:schemeClr val="accent4">
                  <a:lumMod val="75000"/>
                </a:schemeClr>
              </a:solidFill>
              <a:ln>
                <a:noFill/>
              </a:ln>
              <a:effectLst/>
            </c:spPr>
          </c:dPt>
          <c:dPt>
            <c:idx val="2"/>
            <c:invertIfNegative val="0"/>
            <c:bubble3D val="0"/>
            <c:spPr>
              <a:solidFill>
                <a:schemeClr val="accent6"/>
              </a:solidFill>
              <a:ln>
                <a:noFill/>
              </a:ln>
              <a:effectLst/>
            </c:spPr>
          </c:dPt>
          <c:dPt>
            <c:idx val="3"/>
            <c:invertIfNegative val="0"/>
            <c:bubble3D val="0"/>
            <c:spPr>
              <a:solidFill>
                <a:schemeClr val="accent5"/>
              </a:solidFill>
              <a:ln>
                <a:noFill/>
              </a:ln>
              <a:effectLst/>
            </c:spPr>
          </c:dPt>
          <c:dPt>
            <c:idx val="4"/>
            <c:invertIfNegative val="0"/>
            <c:bubble3D val="0"/>
            <c:spPr>
              <a:solidFill>
                <a:schemeClr val="accent4"/>
              </a:solidFill>
              <a:ln>
                <a:noFill/>
              </a:ln>
              <a:effectLst/>
            </c:spPr>
          </c:dPt>
          <c:dPt>
            <c:idx val="5"/>
            <c:invertIfNegative val="0"/>
            <c:bubble3D val="0"/>
            <c:spPr>
              <a:solidFill>
                <a:schemeClr val="accent3"/>
              </a:solidFill>
              <a:ln>
                <a:noFill/>
              </a:ln>
              <a:effectLst/>
            </c:spPr>
          </c:dPt>
          <c:dLbls>
            <c:delete val="1"/>
          </c:dLbls>
          <c:cat>
            <c:numRef>
              <c:f>Sheet1!$A$2:$A$4</c:f>
              <c:numCache>
                <c:formatCode>General</c:formatCode>
                <c:ptCount val="3"/>
              </c:numCache>
            </c:numRef>
          </c:cat>
          <c:val>
            <c:numRef>
              <c:f>Sheet1!$B$2:$B$7</c:f>
              <c:numCache>
                <c:formatCode>0.00%</c:formatCode>
                <c:ptCount val="6"/>
                <c:pt idx="0">
                  <c:v>0.219</c:v>
                </c:pt>
                <c:pt idx="1">
                  <c:v>0.263</c:v>
                </c:pt>
                <c:pt idx="2">
                  <c:v>0.386</c:v>
                </c:pt>
                <c:pt idx="3">
                  <c:v>0.447</c:v>
                </c:pt>
                <c:pt idx="4">
                  <c:v>0.447</c:v>
                </c:pt>
                <c:pt idx="5">
                  <c:v>0.518</c:v>
                </c:pt>
              </c:numCache>
            </c:numRef>
          </c:val>
        </c:ser>
        <c:dLbls>
          <c:showLegendKey val="0"/>
          <c:showVal val="0"/>
          <c:showCatName val="0"/>
          <c:showSerName val="0"/>
          <c:showPercent val="0"/>
          <c:showBubbleSize val="0"/>
        </c:dLbls>
        <c:gapWidth val="182"/>
        <c:overlap val="0"/>
        <c:axId val="392555736"/>
        <c:axId val="149774775"/>
      </c:barChart>
      <c:catAx>
        <c:axId val="392555736"/>
        <c:scaling>
          <c:orientation val="minMax"/>
        </c:scaling>
        <c:delete val="0"/>
        <c:axPos val="l"/>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49774775"/>
        <c:crosses val="autoZero"/>
        <c:auto val="1"/>
        <c:lblAlgn val="ctr"/>
        <c:lblOffset val="100"/>
        <c:noMultiLvlLbl val="0"/>
      </c:catAx>
      <c:valAx>
        <c:axId val="149774775"/>
        <c:scaling>
          <c:orientation val="minMax"/>
        </c:scaling>
        <c:delete val="1"/>
        <c:axPos val="b"/>
        <c:numFmt formatCode="0.0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9255573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chemeClr val="accent1">
                  <a:lumMod val="75000"/>
                </a:schemeClr>
              </a:solidFill>
              <a:ln>
                <a:noFill/>
              </a:ln>
              <a:effectLst/>
            </c:spPr>
          </c:dPt>
          <c:dPt>
            <c:idx val="1"/>
            <c:invertIfNegative val="0"/>
            <c:bubble3D val="0"/>
            <c:spPr>
              <a:solidFill>
                <a:schemeClr val="accent4">
                  <a:lumMod val="75000"/>
                </a:schemeClr>
              </a:solidFill>
              <a:ln>
                <a:noFill/>
              </a:ln>
              <a:effectLst/>
            </c:spPr>
          </c:dPt>
          <c:dPt>
            <c:idx val="2"/>
            <c:invertIfNegative val="0"/>
            <c:bubble3D val="0"/>
            <c:spPr>
              <a:solidFill>
                <a:schemeClr val="accent6"/>
              </a:solidFill>
              <a:ln>
                <a:noFill/>
              </a:ln>
              <a:effectLst/>
            </c:spPr>
          </c:dPt>
          <c:dPt>
            <c:idx val="3"/>
            <c:invertIfNegative val="0"/>
            <c:bubble3D val="0"/>
            <c:spPr>
              <a:solidFill>
                <a:schemeClr val="accent5"/>
              </a:solidFill>
              <a:ln>
                <a:noFill/>
              </a:ln>
              <a:effectLst/>
            </c:spPr>
          </c:dPt>
          <c:dPt>
            <c:idx val="4"/>
            <c:invertIfNegative val="0"/>
            <c:bubble3D val="0"/>
            <c:spPr>
              <a:solidFill>
                <a:schemeClr val="accent4"/>
              </a:solidFill>
              <a:ln>
                <a:noFill/>
              </a:ln>
              <a:effectLst/>
            </c:spPr>
          </c:dPt>
          <c:dPt>
            <c:idx val="5"/>
            <c:invertIfNegative val="0"/>
            <c:bubble3D val="0"/>
            <c:spPr>
              <a:solidFill>
                <a:schemeClr val="accent3"/>
              </a:solidFill>
              <a:ln>
                <a:noFill/>
              </a:ln>
              <a:effectLst/>
            </c:spPr>
          </c:dPt>
          <c:dLbls>
            <c:delete val="1"/>
          </c:dLbls>
          <c:cat>
            <c:numRef>
              <c:f>Sheet1!$A$2:$A$4</c:f>
              <c:numCache>
                <c:formatCode>General</c:formatCode>
                <c:ptCount val="3"/>
              </c:numCache>
            </c:numRef>
          </c:cat>
          <c:val>
            <c:numRef>
              <c:f>Sheet1!$B$2:$B$7</c:f>
              <c:numCache>
                <c:formatCode>0.00%</c:formatCode>
                <c:ptCount val="6"/>
                <c:pt idx="0">
                  <c:v>0.202</c:v>
                </c:pt>
                <c:pt idx="1">
                  <c:v>0.237</c:v>
                </c:pt>
                <c:pt idx="2">
                  <c:v>0.316</c:v>
                </c:pt>
                <c:pt idx="3">
                  <c:v>0.386</c:v>
                </c:pt>
                <c:pt idx="4">
                  <c:v>0.5</c:v>
                </c:pt>
                <c:pt idx="5">
                  <c:v>0.57</c:v>
                </c:pt>
              </c:numCache>
            </c:numRef>
          </c:val>
        </c:ser>
        <c:dLbls>
          <c:showLegendKey val="0"/>
          <c:showVal val="0"/>
          <c:showCatName val="0"/>
          <c:showSerName val="0"/>
          <c:showPercent val="0"/>
          <c:showBubbleSize val="0"/>
        </c:dLbls>
        <c:gapWidth val="182"/>
        <c:overlap val="0"/>
        <c:axId val="392555736"/>
        <c:axId val="149774775"/>
      </c:barChart>
      <c:catAx>
        <c:axId val="392555736"/>
        <c:scaling>
          <c:orientation val="minMax"/>
        </c:scaling>
        <c:delete val="0"/>
        <c:axPos val="l"/>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49774775"/>
        <c:crosses val="autoZero"/>
        <c:auto val="1"/>
        <c:lblAlgn val="ctr"/>
        <c:lblOffset val="100"/>
        <c:noMultiLvlLbl val="0"/>
      </c:catAx>
      <c:valAx>
        <c:axId val="149774775"/>
        <c:scaling>
          <c:orientation val="minMax"/>
        </c:scaling>
        <c:delete val="1"/>
        <c:axPos val="b"/>
        <c:numFmt formatCode="0.0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9255573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chemeClr val="accent1">
                  <a:lumMod val="75000"/>
                </a:schemeClr>
              </a:solidFill>
              <a:ln>
                <a:noFill/>
              </a:ln>
              <a:effectLst/>
            </c:spPr>
          </c:dPt>
          <c:dPt>
            <c:idx val="1"/>
            <c:invertIfNegative val="0"/>
            <c:bubble3D val="0"/>
            <c:spPr>
              <a:solidFill>
                <a:schemeClr val="accent4">
                  <a:lumMod val="75000"/>
                </a:schemeClr>
              </a:solidFill>
              <a:ln>
                <a:noFill/>
              </a:ln>
              <a:effectLst/>
            </c:spPr>
          </c:dPt>
          <c:dPt>
            <c:idx val="2"/>
            <c:invertIfNegative val="0"/>
            <c:bubble3D val="0"/>
            <c:spPr>
              <a:solidFill>
                <a:schemeClr val="accent6"/>
              </a:solidFill>
              <a:ln>
                <a:noFill/>
              </a:ln>
              <a:effectLst/>
            </c:spPr>
          </c:dPt>
          <c:dPt>
            <c:idx val="3"/>
            <c:invertIfNegative val="0"/>
            <c:bubble3D val="0"/>
            <c:spPr>
              <a:solidFill>
                <a:schemeClr val="accent5"/>
              </a:solidFill>
              <a:ln>
                <a:noFill/>
              </a:ln>
              <a:effectLst/>
            </c:spPr>
          </c:dPt>
          <c:dPt>
            <c:idx val="4"/>
            <c:invertIfNegative val="0"/>
            <c:bubble3D val="0"/>
            <c:spPr>
              <a:solidFill>
                <a:schemeClr val="accent4"/>
              </a:solidFill>
              <a:ln>
                <a:noFill/>
              </a:ln>
              <a:effectLst/>
            </c:spPr>
          </c:dPt>
          <c:dPt>
            <c:idx val="5"/>
            <c:invertIfNegative val="0"/>
            <c:bubble3D val="0"/>
            <c:spPr>
              <a:solidFill>
                <a:schemeClr val="accent3"/>
              </a:solidFill>
              <a:ln>
                <a:noFill/>
              </a:ln>
              <a:effectLst/>
            </c:spPr>
          </c:dPt>
          <c:dLbls>
            <c:delete val="1"/>
          </c:dLbls>
          <c:cat>
            <c:numRef>
              <c:f>Sheet1!$A$2:$A$4</c:f>
              <c:numCache>
                <c:formatCode>General</c:formatCode>
                <c:ptCount val="3"/>
              </c:numCache>
            </c:numRef>
          </c:cat>
          <c:val>
            <c:numRef>
              <c:f>Sheet1!$B$2:$B$7</c:f>
              <c:numCache>
                <c:formatCode>0.00%</c:formatCode>
                <c:ptCount val="6"/>
                <c:pt idx="0">
                  <c:v>0.243</c:v>
                </c:pt>
                <c:pt idx="1">
                  <c:v>0.322</c:v>
                </c:pt>
                <c:pt idx="2">
                  <c:v>0.339</c:v>
                </c:pt>
                <c:pt idx="3">
                  <c:v>0.365</c:v>
                </c:pt>
                <c:pt idx="4">
                  <c:v>0.513</c:v>
                </c:pt>
                <c:pt idx="5">
                  <c:v>0.513</c:v>
                </c:pt>
              </c:numCache>
            </c:numRef>
          </c:val>
        </c:ser>
        <c:dLbls>
          <c:showLegendKey val="0"/>
          <c:showVal val="0"/>
          <c:showCatName val="0"/>
          <c:showSerName val="0"/>
          <c:showPercent val="0"/>
          <c:showBubbleSize val="0"/>
        </c:dLbls>
        <c:gapWidth val="182"/>
        <c:overlap val="0"/>
        <c:axId val="392555736"/>
        <c:axId val="149774775"/>
      </c:barChart>
      <c:catAx>
        <c:axId val="392555736"/>
        <c:scaling>
          <c:orientation val="minMax"/>
        </c:scaling>
        <c:delete val="0"/>
        <c:axPos val="l"/>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49774775"/>
        <c:crosses val="autoZero"/>
        <c:auto val="1"/>
        <c:lblAlgn val="ctr"/>
        <c:lblOffset val="100"/>
        <c:noMultiLvlLbl val="0"/>
      </c:catAx>
      <c:valAx>
        <c:axId val="149774775"/>
        <c:scaling>
          <c:orientation val="minMax"/>
        </c:scaling>
        <c:delete val="1"/>
        <c:axPos val="b"/>
        <c:numFmt formatCode="0.0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9255573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35"/>
          <c:y val="0.135466666666667"/>
          <c:w val="0.5625"/>
          <c:h val="0.75"/>
        </c:manualLayout>
      </c:layout>
      <c:radarChart>
        <c:radarStyle val="filled"/>
        <c:varyColors val="0"/>
        <c:ser>
          <c:idx val="0"/>
          <c:order val="0"/>
          <c:tx>
            <c:strRef>
              <c:f>Sheet1!$B$1</c:f>
              <c:strCache>
                <c:ptCount val="1"/>
                <c:pt idx="0">
                  <c:v>系列 1</c:v>
                </c:pt>
              </c:strCache>
            </c:strRef>
          </c:tx>
          <c:spPr>
            <a:solidFill>
              <a:schemeClr val="accent2">
                <a:alpha val="21000"/>
              </a:schemeClr>
            </a:solidFill>
            <a:ln>
              <a:noFill/>
            </a:ln>
            <a:effectLst/>
          </c:spPr>
          <c:marker>
            <c:symbol val="none"/>
          </c:marker>
          <c:dLbls>
            <c:delete val="1"/>
          </c:dLbls>
          <c:cat>
            <c:strRef>
              <c:f>Sheet1!$A$2:$A$6</c:f>
              <c:strCache>
                <c:ptCount val="5"/>
                <c:pt idx="0" c:formatCode="yyyy/m/d">
                  <c:v>功能丰富度</c:v>
                </c:pt>
                <c:pt idx="1" c:formatCode="yyyy/m/d">
                  <c:v>迭代简易度</c:v>
                </c:pt>
                <c:pt idx="2" c:formatCode="yyyy/m/d">
                  <c:v>集成便捷度</c:v>
                </c:pt>
                <c:pt idx="3" c:formatCode="yyyy/m/d">
                  <c:v>系统包容度</c:v>
                </c:pt>
                <c:pt idx="4" c:formatCode="yyyy/m/d">
                  <c:v>信息安全度</c:v>
                </c:pt>
              </c:strCache>
            </c:strRef>
          </c:cat>
          <c:val>
            <c:numRef>
              <c:f>Sheet1!$B$2:$B$6</c:f>
              <c:numCache>
                <c:formatCode>General</c:formatCode>
                <c:ptCount val="5"/>
                <c:pt idx="0">
                  <c:v>4.7</c:v>
                </c:pt>
                <c:pt idx="1">
                  <c:v>4</c:v>
                </c:pt>
                <c:pt idx="2">
                  <c:v>4.3</c:v>
                </c:pt>
                <c:pt idx="3">
                  <c:v>4</c:v>
                </c:pt>
                <c:pt idx="4">
                  <c:v>4.5</c:v>
                </c:pt>
              </c:numCache>
            </c:numRef>
          </c:val>
        </c:ser>
        <c:ser>
          <c:idx val="1"/>
          <c:order val="1"/>
          <c:tx>
            <c:strRef>
              <c:f>Sheet1!#REF!</c:f>
              <c:strCache>
                <c:ptCount val="1"/>
                <c:pt idx="0">
                  <c:v/>
                </c:pt>
              </c:strCache>
            </c:strRef>
          </c:tx>
          <c:spPr>
            <a:solidFill>
              <a:schemeClr val="accent2"/>
            </a:solidFill>
            <a:ln>
              <a:noFill/>
            </a:ln>
            <a:effectLst/>
          </c:spPr>
          <c:marker>
            <c:symbol val="none"/>
          </c:marker>
          <c:dLbls>
            <c:delete val="1"/>
          </c:dLbls>
          <c:cat>
            <c:strRef>
              <c:f>Sheet1!$A$2:$A$6</c:f>
              <c:strCache>
                <c:ptCount val="5"/>
                <c:pt idx="0" c:formatCode="yyyy/m/d">
                  <c:v>功能丰富度</c:v>
                </c:pt>
                <c:pt idx="1" c:formatCode="yyyy/m/d">
                  <c:v>迭代简易度</c:v>
                </c:pt>
                <c:pt idx="2" c:formatCode="yyyy/m/d">
                  <c:v>集成便捷度</c:v>
                </c:pt>
                <c:pt idx="3" c:formatCode="yyyy/m/d">
                  <c:v>系统包容度</c:v>
                </c:pt>
                <c:pt idx="4" c:formatCode="yyyy/m/d">
                  <c:v>信息安全度</c:v>
                </c:pt>
              </c:strCache>
            </c:strRef>
          </c:cat>
          <c:val>
            <c:numRef>
              <c:f>Sheet1!#REF!</c:f>
              <c:numCache>
                <c:formatCode>General</c:formatCode>
                <c:ptCount val="1"/>
                <c:pt idx="0">
                  <c:v>1</c:v>
                </c:pt>
              </c:numCache>
            </c:numRef>
          </c:val>
        </c:ser>
        <c:dLbls>
          <c:showLegendKey val="0"/>
          <c:showVal val="0"/>
          <c:showCatName val="0"/>
          <c:showSerName val="0"/>
          <c:showPercent val="0"/>
          <c:showBubbleSize val="0"/>
        </c:dLbls>
        <c:axId val="570694188"/>
        <c:axId val="71438560"/>
      </c:radarChart>
      <c:catAx>
        <c:axId val="570694188"/>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1438560"/>
        <c:crosses val="autoZero"/>
        <c:auto val="1"/>
        <c:lblAlgn val="ctr"/>
        <c:lblOffset val="100"/>
        <c:noMultiLvlLbl val="0"/>
      </c:catAx>
      <c:valAx>
        <c:axId val="71438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7069418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c:explosion val="0"/>
          <c:dPt>
            <c:idx val="0"/>
            <c:bubble3D val="0"/>
            <c:spPr>
              <a:solidFill>
                <a:srgbClr val="FD5C0C"/>
              </a:solidFill>
              <a:ln w="19050">
                <a:solidFill>
                  <a:schemeClr val="lt1"/>
                </a:solidFill>
              </a:ln>
              <a:effectLst/>
            </c:spPr>
          </c:dPt>
          <c:dPt>
            <c:idx val="1"/>
            <c:bubble3D val="0"/>
            <c:spPr>
              <a:solidFill>
                <a:schemeClr val="accent2"/>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0.00%</c:formatCode>
                <c:ptCount val="2"/>
                <c:pt idx="0">
                  <c:v>0.781</c:v>
                </c:pt>
                <c:pt idx="1">
                  <c:v>0.229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chemeClr val="accent6"/>
              </a:solidFill>
              <a:ln>
                <a:noFill/>
              </a:ln>
              <a:effectLst/>
            </c:spPr>
          </c:dPt>
          <c:dPt>
            <c:idx val="1"/>
            <c:invertIfNegative val="0"/>
            <c:bubble3D val="0"/>
            <c:spPr>
              <a:solidFill>
                <a:schemeClr val="accent4"/>
              </a:solidFill>
              <a:ln>
                <a:noFill/>
              </a:ln>
              <a:effectLst/>
            </c:spPr>
          </c:dPt>
          <c:dPt>
            <c:idx val="2"/>
            <c:invertIfNegative val="0"/>
            <c:bubble3D val="0"/>
            <c:spPr>
              <a:solidFill>
                <a:schemeClr val="accent2"/>
              </a:solidFill>
              <a:ln>
                <a:noFill/>
              </a:ln>
              <a:effectLst/>
            </c:spPr>
          </c:dPt>
          <c:dPt>
            <c:idx val="3"/>
            <c:invertIfNegative val="0"/>
            <c:bubble3D val="0"/>
            <c:spPr>
              <a:solidFill>
                <a:schemeClr val="accent5"/>
              </a:solidFill>
              <a:ln>
                <a:noFill/>
              </a:ln>
              <a:effectLst/>
            </c:spPr>
          </c:dPt>
          <c:dPt>
            <c:idx val="4"/>
            <c:invertIfNegative val="0"/>
            <c:bubble3D val="0"/>
            <c:spPr>
              <a:solidFill>
                <a:srgbClr val="FD5C0C"/>
              </a:solidFill>
              <a:ln>
                <a:noFill/>
              </a:ln>
              <a:effectLst/>
            </c:spPr>
          </c:dPt>
          <c:dLbls>
            <c:delete val="1"/>
          </c:dLbls>
          <c:cat>
            <c:numRef>
              <c:f>Sheet1!$A$2:$A$6</c:f>
              <c:numCache>
                <c:formatCode>General</c:formatCode>
                <c:ptCount val="5"/>
              </c:numCache>
            </c:numRef>
          </c:cat>
          <c:val>
            <c:numRef>
              <c:f>Sheet1!$B$2:$B$6</c:f>
              <c:numCache>
                <c:formatCode>0.00%</c:formatCode>
                <c:ptCount val="5"/>
                <c:pt idx="0">
                  <c:v>0.474</c:v>
                </c:pt>
                <c:pt idx="1">
                  <c:v>0.473</c:v>
                </c:pt>
                <c:pt idx="2">
                  <c:v>0.647</c:v>
                </c:pt>
                <c:pt idx="3">
                  <c:v>0.698</c:v>
                </c:pt>
                <c:pt idx="4">
                  <c:v>0.828</c:v>
                </c:pt>
              </c:numCache>
            </c:numRef>
          </c:val>
        </c:ser>
        <c:dLbls>
          <c:showLegendKey val="0"/>
          <c:showVal val="0"/>
          <c:showCatName val="0"/>
          <c:showSerName val="0"/>
          <c:showPercent val="0"/>
          <c:showBubbleSize val="0"/>
        </c:dLbls>
        <c:gapWidth val="182"/>
        <c:overlap val="0"/>
        <c:axId val="392555736"/>
        <c:axId val="149774775"/>
      </c:barChart>
      <c:catAx>
        <c:axId val="392555736"/>
        <c:scaling>
          <c:orientation val="minMax"/>
        </c:scaling>
        <c:delete val="0"/>
        <c:axPos val="l"/>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49774775"/>
        <c:crosses val="autoZero"/>
        <c:auto val="1"/>
        <c:lblAlgn val="ctr"/>
        <c:lblOffset val="100"/>
        <c:noMultiLvlLbl val="0"/>
      </c:catAx>
      <c:valAx>
        <c:axId val="149774775"/>
        <c:scaling>
          <c:orientation val="minMax"/>
        </c:scaling>
        <c:delete val="1"/>
        <c:axPos val="b"/>
        <c:numFmt formatCode="0.0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9255573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58408325491281"/>
          <c:y val="0.225744944649447"/>
          <c:w val="0.83744"/>
          <c:h val="0.76872"/>
        </c:manualLayout>
      </c:layout>
      <c:barChart>
        <c:barDir val="bar"/>
        <c:grouping val="clustered"/>
        <c:varyColors val="0"/>
        <c:ser>
          <c:idx val="2"/>
          <c:order val="0"/>
          <c:tx>
            <c:strRef>
              <c:f>Sheet1!$B$1</c:f>
              <c:strCache>
                <c:ptCount val="1"/>
                <c:pt idx="0">
                  <c:v>系列 3</c:v>
                </c:pt>
              </c:strCache>
            </c:strRef>
          </c:tx>
          <c:spPr>
            <a:solidFill>
              <a:schemeClr val="accent1"/>
            </a:solidFill>
            <a:ln>
              <a:noFill/>
            </a:ln>
            <a:effectLst/>
          </c:spPr>
          <c:invertIfNegative val="0"/>
          <c:dPt>
            <c:idx val="0"/>
            <c:invertIfNegative val="0"/>
            <c:bubble3D val="0"/>
            <c:spPr>
              <a:solidFill>
                <a:schemeClr val="tx2">
                  <a:lumMod val="40000"/>
                  <a:lumOff val="60000"/>
                </a:schemeClr>
              </a:solidFill>
              <a:ln>
                <a:noFill/>
              </a:ln>
              <a:effectLst/>
            </c:spPr>
          </c:dPt>
          <c:dPt>
            <c:idx val="1"/>
            <c:invertIfNegative val="0"/>
            <c:bubble3D val="0"/>
            <c:spPr>
              <a:solidFill>
                <a:schemeClr val="accent1">
                  <a:lumMod val="40000"/>
                  <a:lumOff val="60000"/>
                </a:schemeClr>
              </a:solidFill>
              <a:ln>
                <a:noFill/>
              </a:ln>
              <a:effectLst/>
            </c:spPr>
          </c:dPt>
          <c:dPt>
            <c:idx val="2"/>
            <c:invertIfNegative val="0"/>
            <c:bubble3D val="0"/>
            <c:spPr>
              <a:solidFill>
                <a:schemeClr val="accent2">
                  <a:lumMod val="60000"/>
                  <a:lumOff val="40000"/>
                </a:schemeClr>
              </a:solidFill>
              <a:ln>
                <a:noFill/>
              </a:ln>
              <a:effectLst/>
            </c:spPr>
          </c:dPt>
          <c:dPt>
            <c:idx val="3"/>
            <c:invertIfNegative val="0"/>
            <c:bubble3D val="0"/>
            <c:spPr>
              <a:solidFill>
                <a:schemeClr val="accent6">
                  <a:lumMod val="60000"/>
                  <a:lumOff val="40000"/>
                </a:schemeClr>
              </a:solidFill>
              <a:ln>
                <a:noFill/>
              </a:ln>
              <a:effectLst/>
            </c:spPr>
          </c:dPt>
          <c:dPt>
            <c:idx val="4"/>
            <c:invertIfNegative val="0"/>
            <c:bubble3D val="0"/>
            <c:spPr>
              <a:solidFill>
                <a:schemeClr val="bg1">
                  <a:lumMod val="85000"/>
                </a:schemeClr>
              </a:solidFill>
              <a:ln>
                <a:noFill/>
              </a:ln>
              <a:effectLst/>
            </c:spPr>
          </c:dPt>
          <c:dPt>
            <c:idx val="5"/>
            <c:invertIfNegative val="0"/>
            <c:bubble3D val="0"/>
            <c:spPr>
              <a:solidFill>
                <a:schemeClr val="bg1">
                  <a:lumMod val="75000"/>
                </a:schemeClr>
              </a:solidFill>
              <a:ln>
                <a:noFill/>
              </a:ln>
              <a:effectLst/>
            </c:spPr>
          </c:dPt>
          <c:dPt>
            <c:idx val="6"/>
            <c:invertIfNegative val="0"/>
            <c:bubble3D val="0"/>
            <c:spPr>
              <a:solidFill>
                <a:schemeClr val="bg1">
                  <a:lumMod val="65000"/>
                </a:schemeClr>
              </a:solidFill>
              <a:ln>
                <a:noFill/>
              </a:ln>
              <a:effectLst/>
            </c:spPr>
          </c:dPt>
          <c:dPt>
            <c:idx val="7"/>
            <c:invertIfNegative val="0"/>
            <c:bubble3D val="0"/>
            <c:spPr>
              <a:solidFill>
                <a:schemeClr val="tx2">
                  <a:lumMod val="20000"/>
                  <a:lumOff val="80000"/>
                </a:schemeClr>
              </a:solidFill>
              <a:ln>
                <a:noFill/>
              </a:ln>
              <a:effectLst/>
            </c:spPr>
          </c:dPt>
          <c:dPt>
            <c:idx val="8"/>
            <c:invertIfNegative val="0"/>
            <c:bubble3D val="0"/>
            <c:spPr>
              <a:solidFill>
                <a:schemeClr val="tx2">
                  <a:lumMod val="40000"/>
                  <a:lumOff val="60000"/>
                </a:schemeClr>
              </a:solidFill>
              <a:ln>
                <a:noFill/>
              </a:ln>
              <a:effectLst/>
            </c:spPr>
          </c:dPt>
          <c:dPt>
            <c:idx val="9"/>
            <c:invertIfNegative val="0"/>
            <c:bubble3D val="0"/>
            <c:spPr>
              <a:solidFill>
                <a:schemeClr val="tx2">
                  <a:lumMod val="60000"/>
                  <a:lumOff val="40000"/>
                </a:schemeClr>
              </a:solidFill>
              <a:ln>
                <a:noFill/>
              </a:ln>
              <a:effectLst/>
            </c:spPr>
          </c:dPt>
          <c:dPt>
            <c:idx val="10"/>
            <c:invertIfNegative val="0"/>
            <c:bubble3D val="0"/>
            <c:spPr>
              <a:solidFill>
                <a:schemeClr val="tx2">
                  <a:lumMod val="75000"/>
                </a:schemeClr>
              </a:solidFill>
              <a:ln>
                <a:noFill/>
              </a:ln>
              <a:effectLst/>
            </c:spPr>
          </c:dPt>
          <c:dPt>
            <c:idx val="11"/>
            <c:invertIfNegative val="0"/>
            <c:bubble3D val="0"/>
            <c:spPr>
              <a:solidFill>
                <a:schemeClr val="accent2">
                  <a:lumMod val="20000"/>
                  <a:lumOff val="80000"/>
                </a:schemeClr>
              </a:solidFill>
              <a:ln>
                <a:noFill/>
              </a:ln>
              <a:effectLst/>
            </c:spPr>
          </c:dPt>
          <c:dPt>
            <c:idx val="12"/>
            <c:invertIfNegative val="0"/>
            <c:bubble3D val="0"/>
            <c:spPr>
              <a:solidFill>
                <a:schemeClr val="accent2">
                  <a:lumMod val="40000"/>
                  <a:lumOff val="60000"/>
                </a:schemeClr>
              </a:solidFill>
              <a:ln>
                <a:noFill/>
              </a:ln>
              <a:effectLst/>
            </c:spPr>
          </c:dPt>
          <c:dPt>
            <c:idx val="13"/>
            <c:invertIfNegative val="0"/>
            <c:bubble3D val="0"/>
            <c:spPr>
              <a:solidFill>
                <a:schemeClr val="accent2">
                  <a:lumMod val="60000"/>
                  <a:lumOff val="40000"/>
                </a:schemeClr>
              </a:solidFill>
              <a:ln>
                <a:noFill/>
              </a:ln>
              <a:effectLst/>
            </c:spPr>
          </c:dPt>
          <c:dPt>
            <c:idx val="14"/>
            <c:invertIfNegative val="0"/>
            <c:bubble3D val="0"/>
            <c:spPr>
              <a:solidFill>
                <a:schemeClr val="accent2">
                  <a:lumMod val="75000"/>
                </a:schemeClr>
              </a:solidFill>
              <a:ln>
                <a:noFill/>
              </a:ln>
              <a:effectLst/>
            </c:spPr>
          </c:dPt>
          <c:dPt>
            <c:idx val="15"/>
            <c:invertIfNegative val="0"/>
            <c:bubble3D val="0"/>
            <c:spPr>
              <a:solidFill>
                <a:schemeClr val="accent2">
                  <a:lumMod val="50000"/>
                </a:schemeClr>
              </a:solidFill>
              <a:ln>
                <a:noFill/>
              </a:ln>
              <a:effectLst/>
            </c:spPr>
          </c:dPt>
          <c:dPt>
            <c:idx val="16"/>
            <c:invertIfNegative val="0"/>
            <c:bubble3D val="0"/>
            <c:spPr>
              <a:solidFill>
                <a:schemeClr val="accent1">
                  <a:lumMod val="20000"/>
                  <a:lumOff val="80000"/>
                </a:schemeClr>
              </a:solidFill>
              <a:ln>
                <a:noFill/>
              </a:ln>
              <a:effectLst/>
            </c:spPr>
          </c:dPt>
          <c:dPt>
            <c:idx val="17"/>
            <c:invertIfNegative val="0"/>
            <c:bubble3D val="0"/>
            <c:spPr>
              <a:solidFill>
                <a:schemeClr val="accent1">
                  <a:lumMod val="40000"/>
                  <a:lumOff val="60000"/>
                </a:schemeClr>
              </a:solidFill>
              <a:ln>
                <a:noFill/>
              </a:ln>
              <a:effectLst/>
            </c:spPr>
          </c:dPt>
          <c:dPt>
            <c:idx val="18"/>
            <c:invertIfNegative val="0"/>
            <c:bubble3D val="0"/>
            <c:spPr>
              <a:solidFill>
                <a:schemeClr val="accent1">
                  <a:lumMod val="60000"/>
                  <a:lumOff val="40000"/>
                </a:schemeClr>
              </a:solidFill>
              <a:ln>
                <a:noFill/>
              </a:ln>
              <a:effectLst/>
            </c:spPr>
          </c:dPt>
          <c:dPt>
            <c:idx val="19"/>
            <c:invertIfNegative val="0"/>
            <c:bubble3D val="0"/>
            <c:spPr>
              <a:solidFill>
                <a:srgbClr val="FD5C0C"/>
              </a:solidFill>
              <a:ln>
                <a:noFill/>
              </a:ln>
              <a:effectLst/>
            </c:spPr>
          </c:dPt>
          <c:dLbls>
            <c:delete val="1"/>
          </c:dLbls>
          <c:cat>
            <c:strRef>
              <c:f>Sheet1!$A$2:$A$21</c:f>
              <c:strCache>
                <c:ptCount val="20"/>
                <c:pt idx="0">
                  <c:v>人才测评</c:v>
                </c:pt>
                <c:pt idx="1">
                  <c:v>问卷调查</c:v>
                </c:pt>
                <c:pt idx="2">
                  <c:v>在线考试</c:v>
                </c:pt>
                <c:pt idx="3">
                  <c:v>人才盘点</c:v>
                </c:pt>
                <c:pt idx="4">
                  <c:v>员工调查</c:v>
                </c:pt>
                <c:pt idx="5">
                  <c:v>电子工资单</c:v>
                </c:pt>
                <c:pt idx="6">
                  <c:v>日程管理</c:v>
                </c:pt>
                <c:pt idx="7">
                  <c:v>员工自助服务</c:v>
                </c:pt>
                <c:pt idx="8">
                  <c:v>文档网盘</c:v>
                </c:pt>
                <c:pt idx="9">
                  <c:v>信息公告</c:v>
                </c:pt>
                <c:pt idx="10">
                  <c:v>社保管理</c:v>
                </c:pt>
                <c:pt idx="11">
                  <c:v>汇报</c:v>
                </c:pt>
                <c:pt idx="12">
                  <c:v>培训管理</c:v>
                </c:pt>
                <c:pt idx="13">
                  <c:v>组织架构管理</c:v>
                </c:pt>
                <c:pt idx="14">
                  <c:v>招聘管理</c:v>
                </c:pt>
                <c:pt idx="15">
                  <c:v>审批管理</c:v>
                </c:pt>
                <c:pt idx="16">
                  <c:v>薪酬管理</c:v>
                </c:pt>
                <c:pt idx="17">
                  <c:v>绩效管理</c:v>
                </c:pt>
                <c:pt idx="18">
                  <c:v>员工信息管理</c:v>
                </c:pt>
                <c:pt idx="19">
                  <c:v>考勤管理</c:v>
                </c:pt>
              </c:strCache>
            </c:strRef>
          </c:cat>
          <c:val>
            <c:numRef>
              <c:f>Sheet1!$B$2:$B$21</c:f>
              <c:numCache>
                <c:formatCode>0%</c:formatCode>
                <c:ptCount val="20"/>
                <c:pt idx="0">
                  <c:v>0.06</c:v>
                </c:pt>
                <c:pt idx="1" c:formatCode="0.00%">
                  <c:v>0.069</c:v>
                </c:pt>
                <c:pt idx="2" c:formatCode="0.00%">
                  <c:v>0.078</c:v>
                </c:pt>
                <c:pt idx="3" c:formatCode="0.00%">
                  <c:v>0.086</c:v>
                </c:pt>
                <c:pt idx="4" c:formatCode="0.00%">
                  <c:v>0.086</c:v>
                </c:pt>
                <c:pt idx="5" c:formatCode="0.00%">
                  <c:v>0.112</c:v>
                </c:pt>
                <c:pt idx="6" c:formatCode="0.00%">
                  <c:v>0.121</c:v>
                </c:pt>
                <c:pt idx="7" c:formatCode="0.00%">
                  <c:v>0.147</c:v>
                </c:pt>
                <c:pt idx="8" c:formatCode="0.00%">
                  <c:v>0.164</c:v>
                </c:pt>
                <c:pt idx="9" c:formatCode="0.00%">
                  <c:v>0.172</c:v>
                </c:pt>
                <c:pt idx="10" c:formatCode="0.00%">
                  <c:v>0.233</c:v>
                </c:pt>
                <c:pt idx="11">
                  <c:v>0.25</c:v>
                </c:pt>
                <c:pt idx="12">
                  <c:v>0.25</c:v>
                </c:pt>
                <c:pt idx="13" c:formatCode="0.00%">
                  <c:v>0.388</c:v>
                </c:pt>
                <c:pt idx="14" c:formatCode="0.00%">
                  <c:v>0.388</c:v>
                </c:pt>
                <c:pt idx="15" c:formatCode="0.00%">
                  <c:v>0.422</c:v>
                </c:pt>
                <c:pt idx="16">
                  <c:v>0.44</c:v>
                </c:pt>
                <c:pt idx="17" c:formatCode="0.00%">
                  <c:v>0.474</c:v>
                </c:pt>
                <c:pt idx="18" c:formatCode="0.00%">
                  <c:v>0.638</c:v>
                </c:pt>
                <c:pt idx="19" c:formatCode="0.00%">
                  <c:v>0.707</c:v>
                </c:pt>
              </c:numCache>
            </c:numRef>
          </c:val>
        </c:ser>
        <c:dLbls>
          <c:showLegendKey val="0"/>
          <c:showVal val="0"/>
          <c:showCatName val="0"/>
          <c:showSerName val="0"/>
          <c:showPercent val="0"/>
          <c:showBubbleSize val="0"/>
        </c:dLbls>
        <c:gapWidth val="182"/>
        <c:overlap val="0"/>
        <c:axId val="932387099"/>
        <c:axId val="582636755"/>
      </c:barChart>
      <c:catAx>
        <c:axId val="932387099"/>
        <c:scaling>
          <c:orientation val="minMax"/>
        </c:scaling>
        <c:delete val="0"/>
        <c:axPos val="l"/>
        <c:majorTickMark val="none"/>
        <c:minorTickMark val="none"/>
        <c:tickLblPos val="nextTo"/>
        <c:spPr>
          <a:noFill/>
          <a:ln w="9525" cap="flat" cmpd="sng" algn="ctr">
            <a:solidFill>
              <a:schemeClr val="tx1">
                <a:lumMod val="15000"/>
                <a:lumOff val="85000"/>
              </a:schemeClr>
            </a:solidFill>
            <a:round/>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82636755"/>
        <c:crosses val="autoZero"/>
        <c:auto val="1"/>
        <c:lblAlgn val="ctr"/>
        <c:lblOffset val="100"/>
        <c:noMultiLvlLbl val="0"/>
      </c:catAx>
      <c:valAx>
        <c:axId val="582636755"/>
        <c:scaling>
          <c:orientation val="minMax"/>
        </c:scaling>
        <c:delete val="1"/>
        <c:axPos val="b"/>
        <c:numFmt formatCode="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3238709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chemeClr val="accent1">
                  <a:lumMod val="75000"/>
                </a:schemeClr>
              </a:solidFill>
              <a:ln>
                <a:noFill/>
              </a:ln>
              <a:effectLst/>
            </c:spPr>
          </c:dPt>
          <c:dPt>
            <c:idx val="1"/>
            <c:invertIfNegative val="0"/>
            <c:bubble3D val="0"/>
            <c:spPr>
              <a:solidFill>
                <a:schemeClr val="accent4">
                  <a:lumMod val="75000"/>
                </a:schemeClr>
              </a:solidFill>
              <a:ln>
                <a:noFill/>
              </a:ln>
              <a:effectLst/>
            </c:spPr>
          </c:dPt>
          <c:dPt>
            <c:idx val="2"/>
            <c:invertIfNegative val="0"/>
            <c:bubble3D val="0"/>
            <c:spPr>
              <a:solidFill>
                <a:schemeClr val="accent6"/>
              </a:solidFill>
              <a:ln>
                <a:noFill/>
              </a:ln>
              <a:effectLst/>
            </c:spPr>
          </c:dPt>
          <c:dPt>
            <c:idx val="3"/>
            <c:invertIfNegative val="0"/>
            <c:bubble3D val="0"/>
            <c:spPr>
              <a:solidFill>
                <a:schemeClr val="accent5"/>
              </a:solidFill>
              <a:ln>
                <a:noFill/>
              </a:ln>
              <a:effectLst/>
            </c:spPr>
          </c:dPt>
          <c:dPt>
            <c:idx val="4"/>
            <c:invertIfNegative val="0"/>
            <c:bubble3D val="0"/>
            <c:spPr>
              <a:solidFill>
                <a:schemeClr val="accent4"/>
              </a:solidFill>
              <a:ln>
                <a:noFill/>
              </a:ln>
              <a:effectLst/>
            </c:spPr>
          </c:dPt>
          <c:dPt>
            <c:idx val="5"/>
            <c:invertIfNegative val="0"/>
            <c:bubble3D val="0"/>
            <c:spPr>
              <a:solidFill>
                <a:schemeClr val="accent3"/>
              </a:solidFill>
              <a:ln>
                <a:noFill/>
              </a:ln>
              <a:effectLst/>
            </c:spPr>
          </c:dPt>
          <c:dPt>
            <c:idx val="7"/>
            <c:invertIfNegative val="0"/>
            <c:bubble3D val="0"/>
            <c:spPr>
              <a:solidFill>
                <a:srgbClr val="FD5C0C"/>
              </a:solidFill>
              <a:ln>
                <a:noFill/>
              </a:ln>
              <a:effectLst/>
            </c:spPr>
          </c:dPt>
          <c:dLbls>
            <c:delete val="1"/>
          </c:dLbls>
          <c:cat>
            <c:numRef>
              <c:f>Sheet1!$A$2:$A$6</c:f>
              <c:numCache>
                <c:formatCode>General</c:formatCode>
                <c:ptCount val="5"/>
              </c:numCache>
            </c:numRef>
          </c:cat>
          <c:val>
            <c:numRef>
              <c:f>Sheet1!$B$2:$B$9</c:f>
              <c:numCache>
                <c:formatCode>0.00%</c:formatCode>
                <c:ptCount val="8"/>
                <c:pt idx="0">
                  <c:v>0.061</c:v>
                </c:pt>
                <c:pt idx="1">
                  <c:v>0.226</c:v>
                </c:pt>
                <c:pt idx="2">
                  <c:v>0.252</c:v>
                </c:pt>
                <c:pt idx="3">
                  <c:v>0.322</c:v>
                </c:pt>
                <c:pt idx="4">
                  <c:v>0.504</c:v>
                </c:pt>
                <c:pt idx="5">
                  <c:v>0.574</c:v>
                </c:pt>
                <c:pt idx="6">
                  <c:v>0.635</c:v>
                </c:pt>
                <c:pt idx="7">
                  <c:v>0.661</c:v>
                </c:pt>
              </c:numCache>
            </c:numRef>
          </c:val>
        </c:ser>
        <c:dLbls>
          <c:showLegendKey val="0"/>
          <c:showVal val="0"/>
          <c:showCatName val="0"/>
          <c:showSerName val="0"/>
          <c:showPercent val="0"/>
          <c:showBubbleSize val="0"/>
        </c:dLbls>
        <c:gapWidth val="182"/>
        <c:overlap val="0"/>
        <c:axId val="392555736"/>
        <c:axId val="149774775"/>
      </c:barChart>
      <c:catAx>
        <c:axId val="392555736"/>
        <c:scaling>
          <c:orientation val="minMax"/>
        </c:scaling>
        <c:delete val="0"/>
        <c:axPos val="l"/>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49774775"/>
        <c:crosses val="autoZero"/>
        <c:auto val="1"/>
        <c:lblAlgn val="ctr"/>
        <c:lblOffset val="100"/>
        <c:noMultiLvlLbl val="0"/>
      </c:catAx>
      <c:valAx>
        <c:axId val="149774775"/>
        <c:scaling>
          <c:orientation val="minMax"/>
        </c:scaling>
        <c:delete val="1"/>
        <c:axPos val="b"/>
        <c:numFmt formatCode="0.0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9255573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Sheet1!$A$1</c:f>
              <c:strCache>
                <c:ptCount val="1"/>
                <c:pt idx="0">
                  <c:v>系列 1</c:v>
                </c:pt>
              </c:strCache>
            </c:strRef>
          </c:tx>
          <c:spPr>
            <a:solidFill>
              <a:schemeClr val="accent1"/>
            </a:solidFill>
            <a:ln>
              <a:noFill/>
            </a:ln>
            <a:effectLst/>
          </c:spPr>
          <c:invertIfNegative val="0"/>
          <c:dPt>
            <c:idx val="0"/>
            <c:invertIfNegative val="0"/>
            <c:bubble3D val="0"/>
            <c:spPr>
              <a:solidFill>
                <a:schemeClr val="accent1">
                  <a:lumMod val="75000"/>
                </a:schemeClr>
              </a:solidFill>
              <a:ln>
                <a:noFill/>
              </a:ln>
              <a:effectLst/>
            </c:spPr>
          </c:dPt>
          <c:dPt>
            <c:idx val="1"/>
            <c:invertIfNegative val="0"/>
            <c:bubble3D val="0"/>
            <c:spPr>
              <a:solidFill>
                <a:schemeClr val="accent4">
                  <a:lumMod val="75000"/>
                </a:schemeClr>
              </a:solidFill>
              <a:ln>
                <a:noFill/>
              </a:ln>
              <a:effectLst/>
            </c:spPr>
          </c:dPt>
          <c:dPt>
            <c:idx val="2"/>
            <c:invertIfNegative val="0"/>
            <c:bubble3D val="0"/>
            <c:spPr>
              <a:solidFill>
                <a:schemeClr val="accent6"/>
              </a:solidFill>
              <a:ln>
                <a:noFill/>
              </a:ln>
              <a:effectLst/>
            </c:spPr>
          </c:dPt>
          <c:dPt>
            <c:idx val="3"/>
            <c:invertIfNegative val="0"/>
            <c:bubble3D val="0"/>
            <c:spPr>
              <a:solidFill>
                <a:schemeClr val="accent5"/>
              </a:solidFill>
              <a:ln>
                <a:noFill/>
              </a:ln>
              <a:effectLst/>
            </c:spPr>
          </c:dPt>
          <c:dPt>
            <c:idx val="4"/>
            <c:invertIfNegative val="0"/>
            <c:bubble3D val="0"/>
            <c:spPr>
              <a:solidFill>
                <a:schemeClr val="accent4"/>
              </a:solidFill>
              <a:ln>
                <a:noFill/>
              </a:ln>
              <a:effectLst/>
            </c:spPr>
          </c:dPt>
          <c:dPt>
            <c:idx val="5"/>
            <c:invertIfNegative val="0"/>
            <c:bubble3D val="0"/>
            <c:spPr>
              <a:solidFill>
                <a:schemeClr val="accent3"/>
              </a:solidFill>
              <a:ln>
                <a:noFill/>
              </a:ln>
              <a:effectLst/>
            </c:spPr>
          </c:dPt>
          <c:dPt>
            <c:idx val="6"/>
            <c:invertIfNegative val="0"/>
            <c:bubble3D val="0"/>
            <c:spPr>
              <a:solidFill>
                <a:srgbClr val="FD5C0C"/>
              </a:solidFill>
              <a:ln>
                <a:noFill/>
              </a:ln>
              <a:effectLst/>
            </c:spPr>
          </c:dPt>
          <c:dLbls>
            <c:delete val="1"/>
          </c:dLbls>
          <c:cat>
            <c:numRef>
              <c:f>Sheet1!#REF!</c:f>
              <c:numCache>
                <c:ptCount val="0"/>
              </c:numCache>
            </c:numRef>
          </c:cat>
          <c:val>
            <c:numRef>
              <c:f>Sheet1!$A$2:$A$8</c:f>
              <c:numCache>
                <c:formatCode>0.00%</c:formatCode>
                <c:ptCount val="7"/>
                <c:pt idx="0">
                  <c:v>0.44</c:v>
                </c:pt>
                <c:pt idx="1">
                  <c:v>0.491</c:v>
                </c:pt>
                <c:pt idx="2">
                  <c:v>0.534</c:v>
                </c:pt>
                <c:pt idx="3">
                  <c:v>0.534</c:v>
                </c:pt>
                <c:pt idx="4">
                  <c:v>0.56</c:v>
                </c:pt>
                <c:pt idx="5">
                  <c:v>0.578</c:v>
                </c:pt>
                <c:pt idx="6">
                  <c:v>0.578</c:v>
                </c:pt>
              </c:numCache>
            </c:numRef>
          </c:val>
        </c:ser>
        <c:dLbls>
          <c:showLegendKey val="0"/>
          <c:showVal val="0"/>
          <c:showCatName val="0"/>
          <c:showSerName val="0"/>
          <c:showPercent val="0"/>
          <c:showBubbleSize val="0"/>
        </c:dLbls>
        <c:gapWidth val="182"/>
        <c:overlap val="0"/>
        <c:axId val="392555736"/>
        <c:axId val="149774775"/>
      </c:barChart>
      <c:dateAx>
        <c:axId val="392555736"/>
        <c:scaling>
          <c:orientation val="minMax"/>
        </c:scaling>
        <c:delete val="0"/>
        <c:axPos val="l"/>
        <c:majorTickMark val="none"/>
        <c:minorTickMark val="none"/>
        <c:tickLblPos val="nextTo"/>
        <c:spPr>
          <a:noFill/>
          <a:ln w="9525" cap="flat" cmpd="sng" algn="ctr">
            <a:solidFill>
              <a:schemeClr val="tx1">
                <a:lumMod val="15000"/>
                <a:lumOff val="85000"/>
              </a:schemeClr>
            </a:solidFill>
            <a:round/>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effectLst/>
                <a:latin typeface="+mn-lt"/>
                <a:ea typeface="+mn-ea"/>
                <a:cs typeface="+mn-cs"/>
              </a:defRPr>
            </a:pPr>
          </a:p>
        </c:txPr>
        <c:crossAx val="149774775"/>
        <c:crosses val="autoZero"/>
        <c:auto val="1"/>
        <c:lblAlgn val="ctr"/>
        <c:lblOffset val="100"/>
        <c:baseTimeUnit val="days"/>
      </c:dateAx>
      <c:valAx>
        <c:axId val="149774775"/>
        <c:scaling>
          <c:orientation val="minMax"/>
        </c:scaling>
        <c:delete val="1"/>
        <c:axPos val="b"/>
        <c:numFmt formatCode="0.0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9255573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Sheet1!$A$1</c:f>
              <c:strCache>
                <c:ptCount val="1"/>
                <c:pt idx="0">
                  <c:v>系列 1</c:v>
                </c:pt>
              </c:strCache>
            </c:strRef>
          </c:tx>
          <c:spPr>
            <a:solidFill>
              <a:schemeClr val="accent1"/>
            </a:solidFill>
            <a:ln>
              <a:noFill/>
            </a:ln>
            <a:effectLst/>
          </c:spPr>
          <c:invertIfNegative val="0"/>
          <c:dPt>
            <c:idx val="0"/>
            <c:invertIfNegative val="0"/>
            <c:bubble3D val="0"/>
            <c:spPr>
              <a:solidFill>
                <a:schemeClr val="accent1">
                  <a:lumMod val="75000"/>
                </a:schemeClr>
              </a:solidFill>
              <a:ln>
                <a:noFill/>
              </a:ln>
              <a:effectLst/>
            </c:spPr>
          </c:dPt>
          <c:dPt>
            <c:idx val="1"/>
            <c:invertIfNegative val="0"/>
            <c:bubble3D val="0"/>
            <c:spPr>
              <a:solidFill>
                <a:schemeClr val="accent4">
                  <a:lumMod val="75000"/>
                </a:schemeClr>
              </a:solidFill>
              <a:ln>
                <a:noFill/>
              </a:ln>
              <a:effectLst/>
            </c:spPr>
          </c:dPt>
          <c:dPt>
            <c:idx val="2"/>
            <c:invertIfNegative val="0"/>
            <c:bubble3D val="0"/>
            <c:spPr>
              <a:solidFill>
                <a:schemeClr val="accent6"/>
              </a:solidFill>
              <a:ln>
                <a:noFill/>
              </a:ln>
              <a:effectLst/>
            </c:spPr>
          </c:dPt>
          <c:dPt>
            <c:idx val="3"/>
            <c:invertIfNegative val="0"/>
            <c:bubble3D val="0"/>
            <c:spPr>
              <a:solidFill>
                <a:schemeClr val="accent5"/>
              </a:solidFill>
              <a:ln>
                <a:noFill/>
              </a:ln>
              <a:effectLst/>
            </c:spPr>
          </c:dPt>
          <c:dLbls>
            <c:delete val="1"/>
          </c:dLbls>
          <c:val>
            <c:numRef>
              <c:f>Sheet1!$A$2:$A$5</c:f>
              <c:numCache>
                <c:formatCode>0.00%</c:formatCode>
                <c:ptCount val="4"/>
                <c:pt idx="0">
                  <c:v>0.251</c:v>
                </c:pt>
                <c:pt idx="1">
                  <c:v>0.109</c:v>
                </c:pt>
                <c:pt idx="2">
                  <c:v>0.183</c:v>
                </c:pt>
                <c:pt idx="3">
                  <c:v>0.457</c:v>
                </c:pt>
              </c:numCache>
            </c:numRef>
          </c:val>
        </c:ser>
        <c:dLbls>
          <c:showLegendKey val="0"/>
          <c:showVal val="0"/>
          <c:showCatName val="0"/>
          <c:showSerName val="0"/>
          <c:showPercent val="0"/>
          <c:showBubbleSize val="0"/>
        </c:dLbls>
        <c:gapWidth val="182"/>
        <c:overlap val="0"/>
        <c:axId val="392555736"/>
        <c:axId val="149774775"/>
      </c:barChart>
      <c:dateAx>
        <c:axId val="392555736"/>
        <c:scaling>
          <c:orientation val="minMax"/>
        </c:scaling>
        <c:delete val="1"/>
        <c:axPos val="l"/>
        <c:majorTickMark val="none"/>
        <c:minorTickMark val="none"/>
        <c:tickLblPos val="nextTo"/>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effectLst/>
                <a:latin typeface="+mn-lt"/>
                <a:ea typeface="+mn-ea"/>
                <a:cs typeface="+mn-cs"/>
              </a:defRPr>
            </a:pPr>
          </a:p>
        </c:txPr>
        <c:crossAx val="149774775"/>
        <c:crosses val="autoZero"/>
        <c:auto val="1"/>
        <c:lblAlgn val="ctr"/>
        <c:lblOffset val="100"/>
        <c:baseTimeUnit val="days"/>
      </c:dateAx>
      <c:valAx>
        <c:axId val="149774775"/>
        <c:scaling>
          <c:orientation val="minMax"/>
        </c:scaling>
        <c:delete val="1"/>
        <c:axPos val="b"/>
        <c:numFmt formatCode="0.0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9255573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Sheet1!$A$1</c:f>
              <c:strCache>
                <c:ptCount val="1"/>
                <c:pt idx="0">
                  <c:v>系列 1</c:v>
                </c:pt>
              </c:strCache>
            </c:strRef>
          </c:tx>
          <c:spPr>
            <a:solidFill>
              <a:schemeClr val="accent1"/>
            </a:solidFill>
            <a:ln>
              <a:noFill/>
            </a:ln>
            <a:effectLst/>
          </c:spPr>
          <c:invertIfNegative val="0"/>
          <c:dPt>
            <c:idx val="0"/>
            <c:invertIfNegative val="0"/>
            <c:bubble3D val="0"/>
            <c:spPr>
              <a:solidFill>
                <a:schemeClr val="accent1">
                  <a:lumMod val="75000"/>
                </a:schemeClr>
              </a:solidFill>
              <a:ln>
                <a:noFill/>
              </a:ln>
              <a:effectLst/>
            </c:spPr>
          </c:dPt>
          <c:dPt>
            <c:idx val="1"/>
            <c:invertIfNegative val="0"/>
            <c:bubble3D val="0"/>
            <c:spPr>
              <a:solidFill>
                <a:schemeClr val="accent4">
                  <a:lumMod val="75000"/>
                </a:schemeClr>
              </a:solidFill>
              <a:ln>
                <a:noFill/>
              </a:ln>
              <a:effectLst/>
            </c:spPr>
          </c:dPt>
          <c:dPt>
            <c:idx val="2"/>
            <c:invertIfNegative val="0"/>
            <c:bubble3D val="0"/>
            <c:spPr>
              <a:solidFill>
                <a:schemeClr val="accent6"/>
              </a:solidFill>
              <a:ln>
                <a:noFill/>
              </a:ln>
              <a:effectLst/>
            </c:spPr>
          </c:dPt>
          <c:dPt>
            <c:idx val="3"/>
            <c:invertIfNegative val="0"/>
            <c:bubble3D val="0"/>
            <c:spPr>
              <a:solidFill>
                <a:schemeClr val="accent5"/>
              </a:solidFill>
              <a:ln>
                <a:noFill/>
              </a:ln>
              <a:effectLst/>
            </c:spPr>
          </c:dPt>
          <c:dLbls>
            <c:delete val="1"/>
          </c:dLbls>
          <c:val>
            <c:numRef>
              <c:f>Sheet1!$A$2:$A$5</c:f>
              <c:numCache>
                <c:formatCode>0.00%</c:formatCode>
                <c:ptCount val="4"/>
                <c:pt idx="0">
                  <c:v>0.195</c:v>
                </c:pt>
                <c:pt idx="1">
                  <c:v>0.238</c:v>
                </c:pt>
                <c:pt idx="2">
                  <c:v>0.458</c:v>
                </c:pt>
                <c:pt idx="3">
                  <c:v>0.119</c:v>
                </c:pt>
              </c:numCache>
            </c:numRef>
          </c:val>
        </c:ser>
        <c:dLbls>
          <c:showLegendKey val="0"/>
          <c:showVal val="0"/>
          <c:showCatName val="0"/>
          <c:showSerName val="0"/>
          <c:showPercent val="0"/>
          <c:showBubbleSize val="0"/>
        </c:dLbls>
        <c:gapWidth val="182"/>
        <c:overlap val="0"/>
        <c:axId val="392555736"/>
        <c:axId val="149774775"/>
      </c:barChart>
      <c:dateAx>
        <c:axId val="392555736"/>
        <c:scaling>
          <c:orientation val="minMax"/>
        </c:scaling>
        <c:delete val="1"/>
        <c:axPos val="l"/>
        <c:majorTickMark val="none"/>
        <c:minorTickMark val="none"/>
        <c:tickLblPos val="nextTo"/>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effectLst/>
                <a:latin typeface="+mn-lt"/>
                <a:ea typeface="+mn-ea"/>
                <a:cs typeface="+mn-cs"/>
              </a:defRPr>
            </a:pPr>
          </a:p>
        </c:txPr>
        <c:crossAx val="149774775"/>
        <c:crosses val="autoZero"/>
        <c:auto val="1"/>
        <c:lblAlgn val="ctr"/>
        <c:lblOffset val="100"/>
        <c:baseTimeUnit val="days"/>
      </c:dateAx>
      <c:valAx>
        <c:axId val="149774775"/>
        <c:scaling>
          <c:orientation val="minMax"/>
        </c:scaling>
        <c:delete val="1"/>
        <c:axPos val="b"/>
        <c:numFmt formatCode="0.0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9255573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Sheet1!$B$1</c:f>
              <c:strCache>
                <c:ptCount val="1"/>
                <c:pt idx="0">
                  <c:v>HR部门</c:v>
                </c:pt>
              </c:strCache>
            </c:strRef>
          </c:tx>
          <c:spPr>
            <a:solidFill>
              <a:srgbClr val="92D050">
                <a:alpha val="50000"/>
              </a:srgbClr>
            </a:solidFill>
            <a:ln>
              <a:noFill/>
            </a:ln>
            <a:effectLst/>
          </c:spPr>
          <c:marker>
            <c:symbol val="none"/>
          </c:marker>
          <c:dLbls>
            <c:delete val="1"/>
          </c:dLbls>
          <c:cat>
            <c:strRef>
              <c:f>Sheet1!$A$2:$A$6</c:f>
              <c:strCache>
                <c:ptCount val="5"/>
                <c:pt idx="0" c:formatCode="yyyy/m/d">
                  <c:v>功能丰富度</c:v>
                </c:pt>
                <c:pt idx="1" c:formatCode="yyyy/m/d">
                  <c:v>迭代简易度</c:v>
                </c:pt>
                <c:pt idx="2" c:formatCode="yyyy/m/d">
                  <c:v>集成便捷度</c:v>
                </c:pt>
                <c:pt idx="3" c:formatCode="yyyy/m/d">
                  <c:v>系统包容度</c:v>
                </c:pt>
                <c:pt idx="4" c:formatCode="yyyy/m/d">
                  <c:v>信息安全度</c:v>
                </c:pt>
              </c:strCache>
            </c:strRef>
          </c:cat>
          <c:val>
            <c:numRef>
              <c:f>Sheet1!$B$2:$B$6</c:f>
              <c:numCache>
                <c:formatCode>General</c:formatCode>
                <c:ptCount val="5"/>
                <c:pt idx="0">
                  <c:v>5</c:v>
                </c:pt>
                <c:pt idx="1">
                  <c:v>4</c:v>
                </c:pt>
                <c:pt idx="2">
                  <c:v>2</c:v>
                </c:pt>
                <c:pt idx="3">
                  <c:v>3</c:v>
                </c:pt>
                <c:pt idx="4">
                  <c:v>4</c:v>
                </c:pt>
              </c:numCache>
            </c:numRef>
          </c:val>
        </c:ser>
        <c:ser>
          <c:idx val="1"/>
          <c:order val="1"/>
          <c:tx>
            <c:strRef>
              <c:f>Sheet1!$C$1</c:f>
              <c:strCache>
                <c:ptCount val="1"/>
                <c:pt idx="0">
                  <c:v>IT部门</c:v>
                </c:pt>
              </c:strCache>
            </c:strRef>
          </c:tx>
          <c:spPr>
            <a:solidFill>
              <a:schemeClr val="accent1">
                <a:alpha val="50000"/>
              </a:schemeClr>
            </a:solidFill>
            <a:ln>
              <a:noFill/>
            </a:ln>
            <a:effectLst/>
          </c:spPr>
          <c:marker>
            <c:symbol val="none"/>
          </c:marker>
          <c:dLbls>
            <c:delete val="1"/>
          </c:dLbls>
          <c:cat>
            <c:strRef>
              <c:f>Sheet1!$A$2:$A$6</c:f>
              <c:strCache>
                <c:ptCount val="5"/>
                <c:pt idx="0" c:formatCode="yyyy/m/d">
                  <c:v>功能丰富度</c:v>
                </c:pt>
                <c:pt idx="1" c:formatCode="yyyy/m/d">
                  <c:v>迭代简易度</c:v>
                </c:pt>
                <c:pt idx="2" c:formatCode="yyyy/m/d">
                  <c:v>集成便捷度</c:v>
                </c:pt>
                <c:pt idx="3" c:formatCode="yyyy/m/d">
                  <c:v>系统包容度</c:v>
                </c:pt>
                <c:pt idx="4" c:formatCode="yyyy/m/d">
                  <c:v>信息安全度</c:v>
                </c:pt>
              </c:strCache>
            </c:strRef>
          </c:cat>
          <c:val>
            <c:numRef>
              <c:f>Sheet1!$C$2:$C$6</c:f>
              <c:numCache>
                <c:formatCode>General</c:formatCode>
                <c:ptCount val="5"/>
                <c:pt idx="0">
                  <c:v>1</c:v>
                </c:pt>
                <c:pt idx="1">
                  <c:v>3</c:v>
                </c:pt>
                <c:pt idx="2">
                  <c:v>4</c:v>
                </c:pt>
                <c:pt idx="3">
                  <c:v>5</c:v>
                </c:pt>
                <c:pt idx="4">
                  <c:v>4</c:v>
                </c:pt>
              </c:numCache>
            </c:numRef>
          </c:val>
        </c:ser>
        <c:ser>
          <c:idx val="2"/>
          <c:order val="2"/>
          <c:tx>
            <c:strRef>
              <c:f>Sheet1!$D$1</c:f>
              <c:strCache>
                <c:ptCount val="1"/>
                <c:pt idx="0">
                  <c:v>业务部门</c:v>
                </c:pt>
              </c:strCache>
            </c:strRef>
          </c:tx>
          <c:spPr>
            <a:solidFill>
              <a:srgbClr val="FF6C0D">
                <a:alpha val="50000"/>
              </a:srgbClr>
            </a:solidFill>
            <a:ln>
              <a:noFill/>
            </a:ln>
            <a:effectLst/>
          </c:spPr>
          <c:marker>
            <c:symbol val="none"/>
          </c:marker>
          <c:dLbls>
            <c:delete val="1"/>
          </c:dLbls>
          <c:cat>
            <c:strRef>
              <c:f>Sheet1!$A$2:$A$6</c:f>
              <c:strCache>
                <c:ptCount val="5"/>
                <c:pt idx="0" c:formatCode="yyyy/m/d">
                  <c:v>功能丰富度</c:v>
                </c:pt>
                <c:pt idx="1" c:formatCode="yyyy/m/d">
                  <c:v>迭代简易度</c:v>
                </c:pt>
                <c:pt idx="2" c:formatCode="yyyy/m/d">
                  <c:v>集成便捷度</c:v>
                </c:pt>
                <c:pt idx="3" c:formatCode="yyyy/m/d">
                  <c:v>系统包容度</c:v>
                </c:pt>
                <c:pt idx="4" c:formatCode="yyyy/m/d">
                  <c:v>信息安全度</c:v>
                </c:pt>
              </c:strCache>
            </c:strRef>
          </c:cat>
          <c:val>
            <c:numRef>
              <c:f>Sheet1!$D$2:$D$6</c:f>
              <c:numCache>
                <c:formatCode>General</c:formatCode>
                <c:ptCount val="5"/>
                <c:pt idx="0">
                  <c:v>3</c:v>
                </c:pt>
                <c:pt idx="1">
                  <c:v>4</c:v>
                </c:pt>
                <c:pt idx="2">
                  <c:v>3</c:v>
                </c:pt>
                <c:pt idx="3">
                  <c:v>4</c:v>
                </c:pt>
                <c:pt idx="4">
                  <c:v>4</c:v>
                </c:pt>
              </c:numCache>
            </c:numRef>
          </c:val>
        </c:ser>
        <c:dLbls>
          <c:showLegendKey val="0"/>
          <c:showVal val="0"/>
          <c:showCatName val="0"/>
          <c:showSerName val="0"/>
          <c:showPercent val="0"/>
          <c:showBubbleSize val="0"/>
        </c:dLbls>
        <c:axId val="248680567"/>
        <c:axId val="350273147"/>
      </c:radarChart>
      <c:catAx>
        <c:axId val="248680567"/>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200" b="0" i="0" u="none" strike="noStrike" kern="1200" baseline="0">
                <a:solidFill>
                  <a:schemeClr val="bg1">
                    <a:lumMod val="50000"/>
                  </a:schemeClr>
                </a:solidFill>
                <a:latin typeface="+mn-lt"/>
                <a:ea typeface="+mn-ea"/>
                <a:cs typeface="+mn-cs"/>
              </a:defRPr>
            </a:pPr>
          </a:p>
        </c:txPr>
        <c:crossAx val="350273147"/>
        <c:crosses val="autoZero"/>
        <c:auto val="1"/>
        <c:lblAlgn val="ctr"/>
        <c:lblOffset val="100"/>
        <c:noMultiLvlLbl val="0"/>
      </c:catAx>
      <c:valAx>
        <c:axId val="3502731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bg1">
                    <a:lumMod val="50000"/>
                  </a:schemeClr>
                </a:solidFill>
                <a:latin typeface="+mn-lt"/>
                <a:ea typeface="+mn-ea"/>
                <a:cs typeface="+mn-cs"/>
              </a:defRPr>
            </a:pPr>
          </a:p>
        </c:txPr>
        <c:crossAx val="248680567"/>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1200">
          <a:solidFill>
            <a:schemeClr val="bg1">
              <a:lumMod val="50000"/>
            </a:schemeClr>
          </a:solidFill>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1675814-F93D-49AF-BE9D-D9E10357E89C}" type="doc">
      <dgm:prSet loTypeId="cycle" loCatId="cycle" qsTypeId="urn:microsoft.com/office/officeart/2005/8/quickstyle/simple1" qsCatId="simple" csTypeId="urn:microsoft.com/office/officeart/2005/8/colors/accent1_1" csCatId="accent1" phldr="0"/>
      <dgm:spPr/>
      <dgm:t>
        <a:bodyPr/>
        <a:p>
          <a:endParaRPr lang="zh-CN" altLang="en-US"/>
        </a:p>
      </dgm:t>
    </dgm:pt>
    <dgm:pt modelId="{19128D80-C668-4E2D-ADE5-4D8C214258F7}">
      <dgm:prSet phldrT="[文本]" phldr="0" custT="0"/>
      <dgm:spPr/>
      <dgm:t>
        <a:bodyPr vert="horz" wrap="square"/>
        <a:p>
          <a:pPr>
            <a:lnSpc>
              <a:spcPct val="100000"/>
            </a:lnSpc>
            <a:spcBef>
              <a:spcPct val="0"/>
            </a:spcBef>
            <a:spcAft>
              <a:spcPct val="35000"/>
            </a:spcAft>
          </a:pPr>
          <a:r>
            <a:rPr lang="zh-CN" altLang="en-US"/>
            <a:t>信息数据安全</a:t>
          </a:r>
          <a:endParaRPr lang="zh-CN" altLang="en-US"/>
        </a:p>
      </dgm:t>
    </dgm:pt>
    <dgm:pt modelId="{DE0F27FA-73BB-4EA4-9778-8D9EBA925AF5}" cxnId="{20299028-E491-481D-B3EA-E4B5DC2299AC}" type="parTrans">
      <dgm:prSet/>
      <dgm:spPr/>
      <dgm:t>
        <a:bodyPr/>
        <a:p>
          <a:endParaRPr lang="zh-CN" altLang="en-US"/>
        </a:p>
      </dgm:t>
    </dgm:pt>
    <dgm:pt modelId="{86A670AC-FF76-4079-9596-4A9A0BA8F624}" cxnId="{20299028-E491-481D-B3EA-E4B5DC2299AC}" type="sibTrans">
      <dgm:prSet/>
      <dgm:spPr/>
      <dgm:t>
        <a:bodyPr/>
        <a:p>
          <a:endParaRPr lang="zh-CN" altLang="en-US"/>
        </a:p>
      </dgm:t>
    </dgm:pt>
    <dgm:pt modelId="{FB525A3D-67C1-409F-B27A-CD75D02395B7}">
      <dgm:prSet phldrT="[文本]" phldr="0" custT="0"/>
      <dgm:spPr/>
      <dgm:t>
        <a:bodyPr vert="horz" wrap="square"/>
        <a:p>
          <a:pPr>
            <a:lnSpc>
              <a:spcPct val="100000"/>
            </a:lnSpc>
            <a:spcBef>
              <a:spcPct val="0"/>
            </a:spcBef>
            <a:spcAft>
              <a:spcPct val="35000"/>
            </a:spcAft>
          </a:pPr>
          <a:r>
            <a:rPr lang="zh-CN" altLang="en-US"/>
            <a:t>快速敏捷开发</a:t>
          </a:r>
          <a:endParaRPr lang="zh-CN" altLang="en-US"/>
        </a:p>
      </dgm:t>
    </dgm:pt>
    <dgm:pt modelId="{660A7B3A-2EEC-4431-855B-9AC956FBBA1C}" cxnId="{2CDB0FFD-8AA5-439C-B097-CAB6F40CAF3D}" type="parTrans">
      <dgm:prSet/>
      <dgm:spPr/>
      <dgm:t>
        <a:bodyPr/>
        <a:p>
          <a:endParaRPr lang="zh-CN" altLang="en-US"/>
        </a:p>
      </dgm:t>
    </dgm:pt>
    <dgm:pt modelId="{1AB63EA3-9EE1-467A-9AED-AA4865BC6583}" cxnId="{2CDB0FFD-8AA5-439C-B097-CAB6F40CAF3D}" type="sibTrans">
      <dgm:prSet/>
      <dgm:spPr/>
      <dgm:t>
        <a:bodyPr/>
        <a:p>
          <a:endParaRPr lang="zh-CN" altLang="en-US"/>
        </a:p>
      </dgm:t>
    </dgm:pt>
    <dgm:pt modelId="{3D9597D0-BEC7-4A40-A9AA-9AB9B9860F92}">
      <dgm:prSet phldr="0" custT="0"/>
      <dgm:spPr/>
      <dgm:t>
        <a:bodyPr vert="horz" wrap="square"/>
        <a:p>
          <a:pPr>
            <a:lnSpc>
              <a:spcPct val="100000"/>
            </a:lnSpc>
            <a:spcBef>
              <a:spcPct val="0"/>
            </a:spcBef>
            <a:spcAft>
              <a:spcPct val="35000"/>
            </a:spcAft>
          </a:pPr>
          <a:r>
            <a:rPr lang="zh-CN"/>
            <a:t>简易运营维护</a:t>
          </a:r>
          <a:endParaRPr lang="zh-CN"/>
        </a:p>
      </dgm:t>
    </dgm:pt>
    <dgm:pt modelId="{0ED9F4F7-9B72-4F4C-BF2B-F7CE9225C48D}" cxnId="{83092DC6-BC87-4A8C-BFA4-6E5214A2347C}" type="parTrans">
      <dgm:prSet/>
      <dgm:spPr/>
    </dgm:pt>
    <dgm:pt modelId="{CEB77028-63CA-44A0-AFDF-343FEB725BFA}" cxnId="{83092DC6-BC87-4A8C-BFA4-6E5214A2347C}" type="sibTrans">
      <dgm:prSet/>
      <dgm:spPr/>
    </dgm:pt>
    <dgm:pt modelId="{34C6FECF-5469-4590-AFB5-57A2F66FB826}">
      <dgm:prSet phldr="0" custT="0"/>
      <dgm:spPr/>
      <dgm:t>
        <a:bodyPr vert="horz" wrap="square"/>
        <a:p>
          <a:pPr>
            <a:lnSpc>
              <a:spcPct val="100000"/>
            </a:lnSpc>
            <a:spcBef>
              <a:spcPct val="0"/>
            </a:spcBef>
            <a:spcAft>
              <a:spcPct val="35000"/>
            </a:spcAft>
          </a:pPr>
          <a:r>
            <a:rPr lang="zh-CN"/>
            <a:t>持续迭代更新</a:t>
          </a:r>
          <a:endParaRPr lang="zh-CN"/>
        </a:p>
      </dgm:t>
    </dgm:pt>
    <dgm:pt modelId="{977E1843-C77F-43FF-B5D0-A790398B5F0C}" cxnId="{B94F7FEF-178B-4C6E-A45E-2B943FF0A6AF}" type="parTrans">
      <dgm:prSet/>
      <dgm:spPr/>
    </dgm:pt>
    <dgm:pt modelId="{134E34C0-C408-404F-8EC2-8156D0C5878D}" cxnId="{B94F7FEF-178B-4C6E-A45E-2B943FF0A6AF}" type="sibTrans">
      <dgm:prSet/>
      <dgm:spPr/>
    </dgm:pt>
    <dgm:pt modelId="{EE1B1B8E-DEE5-4FD1-B749-CB4814574F41}">
      <dgm:prSet phldrT="[文本]" phldr="0" custT="0"/>
      <dgm:spPr/>
      <dgm:t>
        <a:bodyPr vert="horz" wrap="square"/>
        <a:p>
          <a:pPr>
            <a:lnSpc>
              <a:spcPct val="100000"/>
            </a:lnSpc>
            <a:spcBef>
              <a:spcPct val="0"/>
            </a:spcBef>
            <a:spcAft>
              <a:spcPct val="35000"/>
            </a:spcAft>
          </a:pPr>
          <a:r>
            <a:rPr lang="zh-CN" altLang="en-US"/>
            <a:t>降低系统建设成本</a:t>
          </a:r>
          <a:endParaRPr lang="zh-CN" altLang="en-US"/>
        </a:p>
      </dgm:t>
    </dgm:pt>
    <dgm:pt modelId="{1BAC8C82-524D-4513-A1AC-09A55CE1C974}" cxnId="{145E86FF-1C6A-4250-83B6-10398EE9683E}" type="parTrans">
      <dgm:prSet/>
      <dgm:spPr/>
      <dgm:t>
        <a:bodyPr/>
        <a:p>
          <a:endParaRPr lang="zh-CN" altLang="en-US"/>
        </a:p>
      </dgm:t>
    </dgm:pt>
    <dgm:pt modelId="{10B193D5-E874-4D7F-9CA6-82825E87DC0E}" cxnId="{145E86FF-1C6A-4250-83B6-10398EE9683E}" type="sibTrans">
      <dgm:prSet/>
      <dgm:spPr/>
      <dgm:t>
        <a:bodyPr/>
        <a:p>
          <a:endParaRPr lang="zh-CN" altLang="en-US"/>
        </a:p>
      </dgm:t>
    </dgm:pt>
    <dgm:pt modelId="{49AFFE84-C0D6-4DE5-8A1B-BD56866F9594}">
      <dgm:prSet phldrT="[文本]" phldr="0" custT="0"/>
      <dgm:spPr/>
      <dgm:t>
        <a:bodyPr vert="horz" wrap="square"/>
        <a:p>
          <a:pPr>
            <a:lnSpc>
              <a:spcPct val="100000"/>
            </a:lnSpc>
            <a:spcBef>
              <a:spcPct val="0"/>
            </a:spcBef>
            <a:spcAft>
              <a:spcPct val="35000"/>
            </a:spcAft>
          </a:pPr>
          <a:r>
            <a:rPr lang="zh-CN" altLang="en-US"/>
            <a:t>贴近业务实际需求</a:t>
          </a:r>
          <a:endParaRPr lang="zh-CN" altLang="en-US"/>
        </a:p>
      </dgm:t>
    </dgm:pt>
    <dgm:pt modelId="{3C9FBC6B-50ED-4757-8C5B-89419165D5AF}" cxnId="{5932EDD8-270A-4AF6-9CFA-9F9990301388}" type="parTrans">
      <dgm:prSet/>
      <dgm:spPr/>
      <dgm:t>
        <a:bodyPr/>
        <a:p>
          <a:endParaRPr lang="zh-CN" altLang="en-US"/>
        </a:p>
      </dgm:t>
    </dgm:pt>
    <dgm:pt modelId="{ADF435FD-1EEC-4111-B0E5-FE82C78372EF}" cxnId="{5932EDD8-270A-4AF6-9CFA-9F9990301388}" type="sibTrans">
      <dgm:prSet/>
      <dgm:spPr/>
      <dgm:t>
        <a:bodyPr/>
        <a:p>
          <a:endParaRPr lang="zh-CN" altLang="en-US"/>
        </a:p>
      </dgm:t>
    </dgm:pt>
    <dgm:pt modelId="{19218FDC-B00F-4BB9-A0D7-A816B0A24887}">
      <dgm:prSet phldrT="[文本]" phldr="0" custT="0"/>
      <dgm:spPr/>
      <dgm:t>
        <a:bodyPr vert="horz" wrap="square"/>
        <a:p>
          <a:pPr>
            <a:lnSpc>
              <a:spcPct val="100000"/>
            </a:lnSpc>
            <a:spcBef>
              <a:spcPct val="0"/>
            </a:spcBef>
            <a:spcAft>
              <a:spcPct val="35000"/>
            </a:spcAft>
          </a:pPr>
          <a:r>
            <a:rPr lang="zh-CN" altLang="en-US"/>
            <a:t>降低开发复杂性</a:t>
          </a:r>
          <a:endParaRPr lang="zh-CN" altLang="en-US"/>
        </a:p>
      </dgm:t>
    </dgm:pt>
    <dgm:pt modelId="{372FFAD0-285E-433E-8567-06E0DDFA82F0}" cxnId="{4DC4E09E-B5AD-4FB0-B286-89DC9147B8BE}" type="parTrans">
      <dgm:prSet/>
      <dgm:spPr/>
      <dgm:t>
        <a:bodyPr/>
        <a:p>
          <a:endParaRPr lang="zh-CN" altLang="en-US"/>
        </a:p>
      </dgm:t>
    </dgm:pt>
    <dgm:pt modelId="{C51FBF8F-5459-4C3F-AA37-75120837A52D}" cxnId="{4DC4E09E-B5AD-4FB0-B286-89DC9147B8BE}" type="sibTrans">
      <dgm:prSet/>
      <dgm:spPr/>
      <dgm:t>
        <a:bodyPr/>
        <a:p>
          <a:endParaRPr lang="zh-CN" altLang="en-US"/>
        </a:p>
      </dgm:t>
    </dgm:pt>
    <dgm:pt modelId="{8F483899-E69D-49E9-AFAD-248DEA394C36}" type="pres">
      <dgm:prSet presAssocID="{61675814-F93D-49AF-BE9D-D9E10357E89C}" presName="cycle" presStyleCnt="0">
        <dgm:presLayoutVars>
          <dgm:dir/>
          <dgm:resizeHandles val="exact"/>
        </dgm:presLayoutVars>
      </dgm:prSet>
      <dgm:spPr/>
    </dgm:pt>
    <dgm:pt modelId="{0C7D36D6-1AA8-4919-A9DE-300F574FC64F}" type="pres">
      <dgm:prSet presAssocID="{19128D80-C668-4E2D-ADE5-4D8C214258F7}" presName="node" presStyleLbl="node1" presStyleIdx="0" presStyleCnt="7">
        <dgm:presLayoutVars>
          <dgm:bulletEnabled val="1"/>
        </dgm:presLayoutVars>
      </dgm:prSet>
      <dgm:spPr/>
    </dgm:pt>
    <dgm:pt modelId="{58F22B57-56EB-4243-8851-A6A77508F8BD}" type="pres">
      <dgm:prSet presAssocID="{19128D80-C668-4E2D-ADE5-4D8C214258F7}" presName="spNode" presStyleCnt="0"/>
      <dgm:spPr/>
    </dgm:pt>
    <dgm:pt modelId="{B26405B1-C8B6-441C-A596-CEB708F554F8}" type="pres">
      <dgm:prSet presAssocID="{86A670AC-FF76-4079-9596-4A9A0BA8F624}" presName="sibTrans" presStyleLbl="sibTrans1D1" presStyleIdx="0" presStyleCnt="7"/>
      <dgm:spPr/>
    </dgm:pt>
    <dgm:pt modelId="{0901F604-F9EC-4D76-A6ED-BA32352C5A98}" type="pres">
      <dgm:prSet presAssocID="{FB525A3D-67C1-409F-B27A-CD75D02395B7}" presName="node" presStyleLbl="node1" presStyleIdx="1" presStyleCnt="7">
        <dgm:presLayoutVars>
          <dgm:bulletEnabled val="1"/>
        </dgm:presLayoutVars>
      </dgm:prSet>
      <dgm:spPr/>
    </dgm:pt>
    <dgm:pt modelId="{4E4C2EC6-DF0C-4115-81BC-B86C27D576E6}" type="pres">
      <dgm:prSet presAssocID="{FB525A3D-67C1-409F-B27A-CD75D02395B7}" presName="spNode" presStyleCnt="0"/>
      <dgm:spPr/>
    </dgm:pt>
    <dgm:pt modelId="{5B35789F-BCCE-4841-A4C6-2EA3CF032314}" type="pres">
      <dgm:prSet presAssocID="{1AB63EA3-9EE1-467A-9AED-AA4865BC6583}" presName="sibTrans" presStyleLbl="sibTrans1D1" presStyleIdx="1" presStyleCnt="7"/>
      <dgm:spPr/>
    </dgm:pt>
    <dgm:pt modelId="{9C695D20-E0EC-4E88-BDDF-DB824CE793AB}" type="pres">
      <dgm:prSet presAssocID="{3D9597D0-BEC7-4A40-A9AA-9AB9B9860F92}" presName="node" presStyleLbl="node1" presStyleIdx="2" presStyleCnt="7">
        <dgm:presLayoutVars>
          <dgm:bulletEnabled val="1"/>
        </dgm:presLayoutVars>
      </dgm:prSet>
      <dgm:spPr/>
    </dgm:pt>
    <dgm:pt modelId="{6B8148B9-3278-46DB-8C30-1295E4606291}" type="pres">
      <dgm:prSet presAssocID="{3D9597D0-BEC7-4A40-A9AA-9AB9B9860F92}" presName="spNode" presStyleCnt="0"/>
      <dgm:spPr/>
    </dgm:pt>
    <dgm:pt modelId="{7AFABC53-1D61-409F-AE64-A7C5632FA51B}" type="pres">
      <dgm:prSet presAssocID="{CEB77028-63CA-44A0-AFDF-343FEB725BFA}" presName="sibTrans" presStyleLbl="sibTrans1D1" presStyleIdx="2" presStyleCnt="7"/>
      <dgm:spPr/>
    </dgm:pt>
    <dgm:pt modelId="{40AA0678-B6E3-441A-8EDE-A0BC752E6136}" type="pres">
      <dgm:prSet presAssocID="{34C6FECF-5469-4590-AFB5-57A2F66FB826}" presName="node" presStyleLbl="node1" presStyleIdx="3" presStyleCnt="7">
        <dgm:presLayoutVars>
          <dgm:bulletEnabled val="1"/>
        </dgm:presLayoutVars>
      </dgm:prSet>
      <dgm:spPr/>
    </dgm:pt>
    <dgm:pt modelId="{8DA10FD5-D8B2-4049-B9CE-E45F35A95FB8}" type="pres">
      <dgm:prSet presAssocID="{34C6FECF-5469-4590-AFB5-57A2F66FB826}" presName="spNode" presStyleCnt="0"/>
      <dgm:spPr/>
    </dgm:pt>
    <dgm:pt modelId="{45ECBE46-897D-4EC9-98C0-8F3559B9C334}" type="pres">
      <dgm:prSet presAssocID="{134E34C0-C408-404F-8EC2-8156D0C5878D}" presName="sibTrans" presStyleLbl="sibTrans1D1" presStyleIdx="3" presStyleCnt="7"/>
      <dgm:spPr/>
    </dgm:pt>
    <dgm:pt modelId="{9FF9719A-5B20-43F5-A219-1ADBC30214AD}" type="pres">
      <dgm:prSet presAssocID="{EE1B1B8E-DEE5-4FD1-B749-CB4814574F41}" presName="node" presStyleLbl="node1" presStyleIdx="4" presStyleCnt="7">
        <dgm:presLayoutVars>
          <dgm:bulletEnabled val="1"/>
        </dgm:presLayoutVars>
      </dgm:prSet>
      <dgm:spPr/>
    </dgm:pt>
    <dgm:pt modelId="{933AA802-040A-4E70-BCF0-622F53BD9066}" type="pres">
      <dgm:prSet presAssocID="{EE1B1B8E-DEE5-4FD1-B749-CB4814574F41}" presName="spNode" presStyleCnt="0"/>
      <dgm:spPr/>
    </dgm:pt>
    <dgm:pt modelId="{E94B8C4B-C366-48BF-8697-8C04F1C25124}" type="pres">
      <dgm:prSet presAssocID="{10B193D5-E874-4D7F-9CA6-82825E87DC0E}" presName="sibTrans" presStyleLbl="sibTrans1D1" presStyleIdx="4" presStyleCnt="7"/>
      <dgm:spPr/>
    </dgm:pt>
    <dgm:pt modelId="{D3EADAB4-143F-49B5-8573-A79F4FA79E2C}" type="pres">
      <dgm:prSet presAssocID="{49AFFE84-C0D6-4DE5-8A1B-BD56866F9594}" presName="node" presStyleLbl="node1" presStyleIdx="5" presStyleCnt="7">
        <dgm:presLayoutVars>
          <dgm:bulletEnabled val="1"/>
        </dgm:presLayoutVars>
      </dgm:prSet>
      <dgm:spPr/>
    </dgm:pt>
    <dgm:pt modelId="{BCBF9FA4-7A1B-460F-AE30-22FC02697592}" type="pres">
      <dgm:prSet presAssocID="{49AFFE84-C0D6-4DE5-8A1B-BD56866F9594}" presName="spNode" presStyleCnt="0"/>
      <dgm:spPr/>
    </dgm:pt>
    <dgm:pt modelId="{D2FB9AAA-02FE-4314-A268-2F3D8E512C5C}" type="pres">
      <dgm:prSet presAssocID="{ADF435FD-1EEC-4111-B0E5-FE82C78372EF}" presName="sibTrans" presStyleLbl="sibTrans1D1" presStyleIdx="5" presStyleCnt="7"/>
      <dgm:spPr/>
    </dgm:pt>
    <dgm:pt modelId="{1BF2D754-8785-43BB-B33B-E8E13EA73F30}" type="pres">
      <dgm:prSet presAssocID="{19218FDC-B00F-4BB9-A0D7-A816B0A24887}" presName="node" presStyleLbl="node1" presStyleIdx="6" presStyleCnt="7">
        <dgm:presLayoutVars>
          <dgm:bulletEnabled val="1"/>
        </dgm:presLayoutVars>
      </dgm:prSet>
      <dgm:spPr/>
    </dgm:pt>
    <dgm:pt modelId="{EB9B5FEF-A577-4F93-AF7E-A5B8942027E5}" type="pres">
      <dgm:prSet presAssocID="{19218FDC-B00F-4BB9-A0D7-A816B0A24887}" presName="spNode" presStyleCnt="0"/>
      <dgm:spPr/>
    </dgm:pt>
    <dgm:pt modelId="{45BBA764-932B-4A31-9891-7437D938FD2C}" type="pres">
      <dgm:prSet presAssocID="{C51FBF8F-5459-4C3F-AA37-75120837A52D}" presName="sibTrans" presStyleLbl="sibTrans1D1" presStyleIdx="6" presStyleCnt="7"/>
      <dgm:spPr/>
    </dgm:pt>
  </dgm:ptLst>
  <dgm:cxnLst>
    <dgm:cxn modelId="{20299028-E491-481D-B3EA-E4B5DC2299AC}" srcId="{61675814-F93D-49AF-BE9D-D9E10357E89C}" destId="{19128D80-C668-4E2D-ADE5-4D8C214258F7}" srcOrd="0" destOrd="0" parTransId="{DE0F27FA-73BB-4EA4-9778-8D9EBA925AF5}" sibTransId="{86A670AC-FF76-4079-9596-4A9A0BA8F624}"/>
    <dgm:cxn modelId="{2CDB0FFD-8AA5-439C-B097-CAB6F40CAF3D}" srcId="{61675814-F93D-49AF-BE9D-D9E10357E89C}" destId="{FB525A3D-67C1-409F-B27A-CD75D02395B7}" srcOrd="1" destOrd="0" parTransId="{660A7B3A-2EEC-4431-855B-9AC956FBBA1C}" sibTransId="{1AB63EA3-9EE1-467A-9AED-AA4865BC6583}"/>
    <dgm:cxn modelId="{83092DC6-BC87-4A8C-BFA4-6E5214A2347C}" srcId="{61675814-F93D-49AF-BE9D-D9E10357E89C}" destId="{3D9597D0-BEC7-4A40-A9AA-9AB9B9860F92}" srcOrd="2" destOrd="0" parTransId="{0ED9F4F7-9B72-4F4C-BF2B-F7CE9225C48D}" sibTransId="{CEB77028-63CA-44A0-AFDF-343FEB725BFA}"/>
    <dgm:cxn modelId="{B94F7FEF-178B-4C6E-A45E-2B943FF0A6AF}" srcId="{61675814-F93D-49AF-BE9D-D9E10357E89C}" destId="{34C6FECF-5469-4590-AFB5-57A2F66FB826}" srcOrd="3" destOrd="0" parTransId="{977E1843-C77F-43FF-B5D0-A790398B5F0C}" sibTransId="{134E34C0-C408-404F-8EC2-8156D0C5878D}"/>
    <dgm:cxn modelId="{145E86FF-1C6A-4250-83B6-10398EE9683E}" srcId="{61675814-F93D-49AF-BE9D-D9E10357E89C}" destId="{EE1B1B8E-DEE5-4FD1-B749-CB4814574F41}" srcOrd="4" destOrd="0" parTransId="{1BAC8C82-524D-4513-A1AC-09A55CE1C974}" sibTransId="{10B193D5-E874-4D7F-9CA6-82825E87DC0E}"/>
    <dgm:cxn modelId="{5932EDD8-270A-4AF6-9CFA-9F9990301388}" srcId="{61675814-F93D-49AF-BE9D-D9E10357E89C}" destId="{49AFFE84-C0D6-4DE5-8A1B-BD56866F9594}" srcOrd="5" destOrd="0" parTransId="{3C9FBC6B-50ED-4757-8C5B-89419165D5AF}" sibTransId="{ADF435FD-1EEC-4111-B0E5-FE82C78372EF}"/>
    <dgm:cxn modelId="{4DC4E09E-B5AD-4FB0-B286-89DC9147B8BE}" srcId="{61675814-F93D-49AF-BE9D-D9E10357E89C}" destId="{19218FDC-B00F-4BB9-A0D7-A816B0A24887}" srcOrd="6" destOrd="0" parTransId="{372FFAD0-285E-433E-8567-06E0DDFA82F0}" sibTransId="{C51FBF8F-5459-4C3F-AA37-75120837A52D}"/>
    <dgm:cxn modelId="{D7D32136-B226-426F-9A8A-8C9BCC58946D}" type="presOf" srcId="{61675814-F93D-49AF-BE9D-D9E10357E89C}" destId="{8F483899-E69D-49E9-AFAD-248DEA394C36}" srcOrd="0" destOrd="0" presId="urn:microsoft.com/office/officeart/2005/8/layout/cycle5"/>
    <dgm:cxn modelId="{F9D8C95D-D75D-4F5B-86AA-7C935E999D58}" type="presParOf" srcId="{8F483899-E69D-49E9-AFAD-248DEA394C36}" destId="{0C7D36D6-1AA8-4919-A9DE-300F574FC64F}" srcOrd="0" destOrd="0" presId="urn:microsoft.com/office/officeart/2005/8/layout/cycle5"/>
    <dgm:cxn modelId="{93A1097B-5D1E-4726-B75C-0AA425AC0389}" type="presOf" srcId="{19128D80-C668-4E2D-ADE5-4D8C214258F7}" destId="{0C7D36D6-1AA8-4919-A9DE-300F574FC64F}" srcOrd="0" destOrd="0" presId="urn:microsoft.com/office/officeart/2005/8/layout/cycle5"/>
    <dgm:cxn modelId="{78FE9558-1D74-4EAB-8ED9-60F1FFCB96F5}" type="presParOf" srcId="{8F483899-E69D-49E9-AFAD-248DEA394C36}" destId="{58F22B57-56EB-4243-8851-A6A77508F8BD}" srcOrd="1" destOrd="0" presId="urn:microsoft.com/office/officeart/2005/8/layout/cycle5"/>
    <dgm:cxn modelId="{9399A74B-3C3D-4392-8FCB-33FAFCDEA9E2}" type="presParOf" srcId="{8F483899-E69D-49E9-AFAD-248DEA394C36}" destId="{B26405B1-C8B6-441C-A596-CEB708F554F8}" srcOrd="2" destOrd="0" presId="urn:microsoft.com/office/officeart/2005/8/layout/cycle5"/>
    <dgm:cxn modelId="{4AF85871-DE3C-47BB-AEE3-50F9907AFE6C}" type="presOf" srcId="{86A670AC-FF76-4079-9596-4A9A0BA8F624}" destId="{B26405B1-C8B6-441C-A596-CEB708F554F8}" srcOrd="0" destOrd="0" presId="urn:microsoft.com/office/officeart/2005/8/layout/cycle5"/>
    <dgm:cxn modelId="{9C6C1F4E-51B2-400A-A173-16B6B832153E}" type="presParOf" srcId="{8F483899-E69D-49E9-AFAD-248DEA394C36}" destId="{0901F604-F9EC-4D76-A6ED-BA32352C5A98}" srcOrd="3" destOrd="0" presId="urn:microsoft.com/office/officeart/2005/8/layout/cycle5"/>
    <dgm:cxn modelId="{23051442-F467-4F5A-A99E-485485EA68A2}" type="presOf" srcId="{FB525A3D-67C1-409F-B27A-CD75D02395B7}" destId="{0901F604-F9EC-4D76-A6ED-BA32352C5A98}" srcOrd="0" destOrd="0" presId="urn:microsoft.com/office/officeart/2005/8/layout/cycle5"/>
    <dgm:cxn modelId="{A7CA487A-B023-44B2-BA18-9CE613F5C553}" type="presParOf" srcId="{8F483899-E69D-49E9-AFAD-248DEA394C36}" destId="{4E4C2EC6-DF0C-4115-81BC-B86C27D576E6}" srcOrd="4" destOrd="0" presId="urn:microsoft.com/office/officeart/2005/8/layout/cycle5"/>
    <dgm:cxn modelId="{F53B5A71-3677-48A6-B730-56027D54ECD5}" type="presParOf" srcId="{8F483899-E69D-49E9-AFAD-248DEA394C36}" destId="{5B35789F-BCCE-4841-A4C6-2EA3CF032314}" srcOrd="5" destOrd="0" presId="urn:microsoft.com/office/officeart/2005/8/layout/cycle5"/>
    <dgm:cxn modelId="{BE4DD2A0-873B-4082-B672-F4A9AD2121B7}" type="presOf" srcId="{1AB63EA3-9EE1-467A-9AED-AA4865BC6583}" destId="{5B35789F-BCCE-4841-A4C6-2EA3CF032314}" srcOrd="0" destOrd="0" presId="urn:microsoft.com/office/officeart/2005/8/layout/cycle5"/>
    <dgm:cxn modelId="{71AAC5E0-E872-4BC8-8D64-EA69512B52D9}" type="presParOf" srcId="{8F483899-E69D-49E9-AFAD-248DEA394C36}" destId="{9C695D20-E0EC-4E88-BDDF-DB824CE793AB}" srcOrd="6" destOrd="0" presId="urn:microsoft.com/office/officeart/2005/8/layout/cycle5"/>
    <dgm:cxn modelId="{E6328E1A-80F9-4E7C-8BDC-B1AD1088B7CB}" type="presOf" srcId="{3D9597D0-BEC7-4A40-A9AA-9AB9B9860F92}" destId="{9C695D20-E0EC-4E88-BDDF-DB824CE793AB}" srcOrd="0" destOrd="0" presId="urn:microsoft.com/office/officeart/2005/8/layout/cycle5"/>
    <dgm:cxn modelId="{0E128483-3F01-46AC-BFBC-3FF00564DE1F}" type="presParOf" srcId="{8F483899-E69D-49E9-AFAD-248DEA394C36}" destId="{6B8148B9-3278-46DB-8C30-1295E4606291}" srcOrd="7" destOrd="0" presId="urn:microsoft.com/office/officeart/2005/8/layout/cycle5"/>
    <dgm:cxn modelId="{56BFC643-74C4-45B4-84F6-B8BC4DCA1C0C}" type="presParOf" srcId="{8F483899-E69D-49E9-AFAD-248DEA394C36}" destId="{7AFABC53-1D61-409F-AE64-A7C5632FA51B}" srcOrd="8" destOrd="0" presId="urn:microsoft.com/office/officeart/2005/8/layout/cycle5"/>
    <dgm:cxn modelId="{EE16CA7B-03B2-420C-A73D-A2DF190492A0}" type="presOf" srcId="{CEB77028-63CA-44A0-AFDF-343FEB725BFA}" destId="{7AFABC53-1D61-409F-AE64-A7C5632FA51B}" srcOrd="0" destOrd="0" presId="urn:microsoft.com/office/officeart/2005/8/layout/cycle5"/>
    <dgm:cxn modelId="{EE89BBF3-3755-4718-A534-C99BBA97AEFD}" type="presParOf" srcId="{8F483899-E69D-49E9-AFAD-248DEA394C36}" destId="{40AA0678-B6E3-441A-8EDE-A0BC752E6136}" srcOrd="9" destOrd="0" presId="urn:microsoft.com/office/officeart/2005/8/layout/cycle5"/>
    <dgm:cxn modelId="{4206B96E-FECA-45DE-A630-5CAF89CB45CB}" type="presOf" srcId="{34C6FECF-5469-4590-AFB5-57A2F66FB826}" destId="{40AA0678-B6E3-441A-8EDE-A0BC752E6136}" srcOrd="0" destOrd="0" presId="urn:microsoft.com/office/officeart/2005/8/layout/cycle5"/>
    <dgm:cxn modelId="{147BD55C-702B-4C7A-A86C-29E593B3FB2A}" type="presParOf" srcId="{8F483899-E69D-49E9-AFAD-248DEA394C36}" destId="{8DA10FD5-D8B2-4049-B9CE-E45F35A95FB8}" srcOrd="10" destOrd="0" presId="urn:microsoft.com/office/officeart/2005/8/layout/cycle5"/>
    <dgm:cxn modelId="{A2A458B7-108D-4AAF-B76D-B0ED365299E0}" type="presParOf" srcId="{8F483899-E69D-49E9-AFAD-248DEA394C36}" destId="{45ECBE46-897D-4EC9-98C0-8F3559B9C334}" srcOrd="11" destOrd="0" presId="urn:microsoft.com/office/officeart/2005/8/layout/cycle5"/>
    <dgm:cxn modelId="{25E9E9A8-A10A-4A58-8F40-66B73C890205}" type="presOf" srcId="{134E34C0-C408-404F-8EC2-8156D0C5878D}" destId="{45ECBE46-897D-4EC9-98C0-8F3559B9C334}" srcOrd="0" destOrd="0" presId="urn:microsoft.com/office/officeart/2005/8/layout/cycle5"/>
    <dgm:cxn modelId="{5A161522-4EEB-458E-A0F9-608F4620DC29}" type="presParOf" srcId="{8F483899-E69D-49E9-AFAD-248DEA394C36}" destId="{9FF9719A-5B20-43F5-A219-1ADBC30214AD}" srcOrd="12" destOrd="0" presId="urn:microsoft.com/office/officeart/2005/8/layout/cycle5"/>
    <dgm:cxn modelId="{66E3CB74-62AF-4DB2-8DC9-6DEC7ED8F372}" type="presOf" srcId="{EE1B1B8E-DEE5-4FD1-B749-CB4814574F41}" destId="{9FF9719A-5B20-43F5-A219-1ADBC30214AD}" srcOrd="0" destOrd="0" presId="urn:microsoft.com/office/officeart/2005/8/layout/cycle5"/>
    <dgm:cxn modelId="{38F5A0D4-709F-4082-9308-E2BCB3F573FB}" type="presParOf" srcId="{8F483899-E69D-49E9-AFAD-248DEA394C36}" destId="{933AA802-040A-4E70-BCF0-622F53BD9066}" srcOrd="13" destOrd="0" presId="urn:microsoft.com/office/officeart/2005/8/layout/cycle5"/>
    <dgm:cxn modelId="{1AB9A5AA-D056-4580-9CA6-872474F0AE80}" type="presParOf" srcId="{8F483899-E69D-49E9-AFAD-248DEA394C36}" destId="{E94B8C4B-C366-48BF-8697-8C04F1C25124}" srcOrd="14" destOrd="0" presId="urn:microsoft.com/office/officeart/2005/8/layout/cycle5"/>
    <dgm:cxn modelId="{EA57AD85-734C-41D1-8B04-118C946A9146}" type="presOf" srcId="{10B193D5-E874-4D7F-9CA6-82825E87DC0E}" destId="{E94B8C4B-C366-48BF-8697-8C04F1C25124}" srcOrd="0" destOrd="0" presId="urn:microsoft.com/office/officeart/2005/8/layout/cycle5"/>
    <dgm:cxn modelId="{05849480-5517-4F00-A48F-CBD5A1CECA05}" type="presParOf" srcId="{8F483899-E69D-49E9-AFAD-248DEA394C36}" destId="{D3EADAB4-143F-49B5-8573-A79F4FA79E2C}" srcOrd="15" destOrd="0" presId="urn:microsoft.com/office/officeart/2005/8/layout/cycle5"/>
    <dgm:cxn modelId="{516F204F-948A-46E8-99C6-21A407E56301}" type="presOf" srcId="{49AFFE84-C0D6-4DE5-8A1B-BD56866F9594}" destId="{D3EADAB4-143F-49B5-8573-A79F4FA79E2C}" srcOrd="0" destOrd="0" presId="urn:microsoft.com/office/officeart/2005/8/layout/cycle5"/>
    <dgm:cxn modelId="{B01CE21A-AD71-46DA-9D99-6F4B408B2A88}" type="presParOf" srcId="{8F483899-E69D-49E9-AFAD-248DEA394C36}" destId="{BCBF9FA4-7A1B-460F-AE30-22FC02697592}" srcOrd="16" destOrd="0" presId="urn:microsoft.com/office/officeart/2005/8/layout/cycle5"/>
    <dgm:cxn modelId="{8EB7101A-B242-40FD-94FA-73A78A9E8A71}" type="presParOf" srcId="{8F483899-E69D-49E9-AFAD-248DEA394C36}" destId="{D2FB9AAA-02FE-4314-A268-2F3D8E512C5C}" srcOrd="17" destOrd="0" presId="urn:microsoft.com/office/officeart/2005/8/layout/cycle5"/>
    <dgm:cxn modelId="{1C3FD144-F096-424B-B53B-6A2E300CBA2B}" type="presOf" srcId="{ADF435FD-1EEC-4111-B0E5-FE82C78372EF}" destId="{D2FB9AAA-02FE-4314-A268-2F3D8E512C5C}" srcOrd="0" destOrd="0" presId="urn:microsoft.com/office/officeart/2005/8/layout/cycle5"/>
    <dgm:cxn modelId="{3D851E22-11FB-440B-B288-02061F08A2BA}" type="presParOf" srcId="{8F483899-E69D-49E9-AFAD-248DEA394C36}" destId="{1BF2D754-8785-43BB-B33B-E8E13EA73F30}" srcOrd="18" destOrd="0" presId="urn:microsoft.com/office/officeart/2005/8/layout/cycle5"/>
    <dgm:cxn modelId="{0486AE46-2703-4329-9245-892B483BBAFC}" type="presOf" srcId="{19218FDC-B00F-4BB9-A0D7-A816B0A24887}" destId="{1BF2D754-8785-43BB-B33B-E8E13EA73F30}" srcOrd="0" destOrd="0" presId="urn:microsoft.com/office/officeart/2005/8/layout/cycle5"/>
    <dgm:cxn modelId="{33FE7A7E-12AD-4FF9-A820-9756055687DE}" type="presParOf" srcId="{8F483899-E69D-49E9-AFAD-248DEA394C36}" destId="{EB9B5FEF-A577-4F93-AF7E-A5B8942027E5}" srcOrd="19" destOrd="0" presId="urn:microsoft.com/office/officeart/2005/8/layout/cycle5"/>
    <dgm:cxn modelId="{66231BB2-D3C5-4E5F-B734-9F5C5AD617EB}" type="presParOf" srcId="{8F483899-E69D-49E9-AFAD-248DEA394C36}" destId="{45BBA764-932B-4A31-9891-7437D938FD2C}" srcOrd="20" destOrd="0" presId="urn:microsoft.com/office/officeart/2005/8/layout/cycle5"/>
    <dgm:cxn modelId="{4DCCD6B1-3479-47DC-94BA-C39FF9D453B5}" type="presOf" srcId="{C51FBF8F-5459-4C3F-AA37-75120837A52D}" destId="{45BBA764-932B-4A31-9891-7437D938FD2C}" srcOrd="0" destOrd="0" presId="urn:microsoft.com/office/officeart/2005/8/layout/cycle5"/>
  </dgm:cxnLst>
  <dgm:bg/>
  <dgm:whole/>
  <dgm:extLst>
    <a:ext uri="http://schemas.microsoft.com/office/drawing/2008/diagram">
      <dsp:dataModelExt xmlns:dsp="http://schemas.microsoft.com/office/drawing/2008/diagram" relId="rId4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038725" cy="3420110"/>
        <a:chOff x="0" y="0"/>
        <a:chExt cx="5038725" cy="3420110"/>
      </a:xfrm>
    </dsp:grpSpPr>
    <dsp:sp modelId="{0C7D36D6-1AA8-4919-A9DE-300F574FC64F}">
      <dsp:nvSpPr>
        <dsp:cNvPr id="3" name="圆角矩形 2"/>
        <dsp:cNvSpPr/>
      </dsp:nvSpPr>
      <dsp:spPr bwMode="white">
        <a:xfrm>
          <a:off x="2109557" y="0"/>
          <a:ext cx="819610" cy="532747"/>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a:solidFill>
                <a:schemeClr val="dk1"/>
              </a:solidFill>
            </a:rPr>
            <a:t>信息数据安全</a:t>
          </a:r>
          <a:endParaRPr lang="zh-CN" altLang="en-US">
            <a:solidFill>
              <a:schemeClr val="dk1"/>
            </a:solidFill>
          </a:endParaRPr>
        </a:p>
      </dsp:txBody>
      <dsp:txXfrm>
        <a:off x="2109557" y="0"/>
        <a:ext cx="819610" cy="532747"/>
      </dsp:txXfrm>
    </dsp:sp>
    <dsp:sp modelId="{B26405B1-C8B6-441C-A596-CEB708F554F8}">
      <dsp:nvSpPr>
        <dsp:cNvPr id="4" name="弧形 3"/>
        <dsp:cNvSpPr/>
      </dsp:nvSpPr>
      <dsp:spPr bwMode="white">
        <a:xfrm>
          <a:off x="1000472" y="266373"/>
          <a:ext cx="3037781" cy="3037781"/>
        </a:xfrm>
        <a:prstGeom prst="arc">
          <a:avLst>
            <a:gd name="adj1" fmla="val 17395069"/>
            <a:gd name="adj2" fmla="val 18162790"/>
          </a:avLst>
        </a:prstGeom>
        <a:ln>
          <a:tailEnd type="arrow" w="lg" len="med"/>
        </a:ln>
      </dsp:spPr>
      <dsp:style>
        <a:lnRef idx="1">
          <a:schemeClr val="accent1"/>
        </a:lnRef>
        <a:fillRef idx="0">
          <a:schemeClr val="accent1"/>
        </a:fillRef>
        <a:effectRef idx="0">
          <a:scrgbClr r="0" g="0" b="0"/>
        </a:effectRef>
        <a:fontRef idx="minor"/>
      </dsp:style>
      <dsp:txXfrm>
        <a:off x="1000472" y="266373"/>
        <a:ext cx="3037781" cy="3037781"/>
      </dsp:txXfrm>
    </dsp:sp>
    <dsp:sp modelId="{0901F604-F9EC-4D76-A6ED-BA32352C5A98}">
      <dsp:nvSpPr>
        <dsp:cNvPr id="5" name="圆角矩形 4"/>
        <dsp:cNvSpPr/>
      </dsp:nvSpPr>
      <dsp:spPr bwMode="white">
        <a:xfrm>
          <a:off x="3297074" y="571878"/>
          <a:ext cx="819610" cy="532747"/>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a:solidFill>
                <a:schemeClr val="dk1"/>
              </a:solidFill>
            </a:rPr>
            <a:t>快速敏捷开发</a:t>
          </a:r>
          <a:endParaRPr lang="zh-CN" altLang="en-US">
            <a:solidFill>
              <a:schemeClr val="dk1"/>
            </a:solidFill>
          </a:endParaRPr>
        </a:p>
      </dsp:txBody>
      <dsp:txXfrm>
        <a:off x="3297074" y="571878"/>
        <a:ext cx="819610" cy="532747"/>
      </dsp:txXfrm>
    </dsp:sp>
    <dsp:sp modelId="{5B35789F-BCCE-4841-A4C6-2EA3CF032314}">
      <dsp:nvSpPr>
        <dsp:cNvPr id="6" name="弧形 5"/>
        <dsp:cNvSpPr/>
      </dsp:nvSpPr>
      <dsp:spPr bwMode="white">
        <a:xfrm>
          <a:off x="1000472" y="266373"/>
          <a:ext cx="3037781" cy="3037781"/>
        </a:xfrm>
        <a:prstGeom prst="arc">
          <a:avLst>
            <a:gd name="adj1" fmla="val 20354529"/>
            <a:gd name="adj2" fmla="val 21410237"/>
          </a:avLst>
        </a:prstGeom>
        <a:ln>
          <a:tailEnd type="arrow" w="lg" len="med"/>
        </a:ln>
      </dsp:spPr>
      <dsp:style>
        <a:lnRef idx="1">
          <a:schemeClr val="accent1"/>
        </a:lnRef>
        <a:fillRef idx="0">
          <a:schemeClr val="accent1"/>
        </a:fillRef>
        <a:effectRef idx="0">
          <a:scrgbClr r="0" g="0" b="0"/>
        </a:effectRef>
        <a:fontRef idx="minor"/>
      </dsp:style>
      <dsp:txXfrm>
        <a:off x="1000472" y="266373"/>
        <a:ext cx="3037781" cy="3037781"/>
      </dsp:txXfrm>
    </dsp:sp>
    <dsp:sp modelId="{9C695D20-E0EC-4E88-BDDF-DB824CE793AB}">
      <dsp:nvSpPr>
        <dsp:cNvPr id="7" name="圆角矩形 6"/>
        <dsp:cNvSpPr/>
      </dsp:nvSpPr>
      <dsp:spPr bwMode="white">
        <a:xfrm>
          <a:off x="3590366" y="1856875"/>
          <a:ext cx="819610" cy="532747"/>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solidFill>
                <a:schemeClr val="dk1"/>
              </a:solidFill>
            </a:rPr>
            <a:t>简易运营维护</a:t>
          </a:r>
          <a:endParaRPr lang="zh-CN">
            <a:solidFill>
              <a:schemeClr val="dk1"/>
            </a:solidFill>
          </a:endParaRPr>
        </a:p>
      </dsp:txBody>
      <dsp:txXfrm>
        <a:off x="3590366" y="1856875"/>
        <a:ext cx="819610" cy="532747"/>
      </dsp:txXfrm>
    </dsp:sp>
    <dsp:sp modelId="{7AFABC53-1D61-409F-AE64-A7C5632FA51B}">
      <dsp:nvSpPr>
        <dsp:cNvPr id="8" name="弧形 7"/>
        <dsp:cNvSpPr/>
      </dsp:nvSpPr>
      <dsp:spPr bwMode="white">
        <a:xfrm>
          <a:off x="1000472" y="266373"/>
          <a:ext cx="3037781" cy="3037781"/>
        </a:xfrm>
        <a:prstGeom prst="arc">
          <a:avLst>
            <a:gd name="adj1" fmla="val 1683658"/>
            <a:gd name="adj2" fmla="val 2514241"/>
          </a:avLst>
        </a:prstGeom>
        <a:ln>
          <a:tailEnd type="arrow" w="lg" len="med"/>
        </a:ln>
      </dsp:spPr>
      <dsp:style>
        <a:lnRef idx="1">
          <a:schemeClr val="accent1"/>
        </a:lnRef>
        <a:fillRef idx="0">
          <a:schemeClr val="accent1"/>
        </a:fillRef>
        <a:effectRef idx="0">
          <a:scrgbClr r="0" g="0" b="0"/>
        </a:effectRef>
        <a:fontRef idx="minor"/>
      </dsp:style>
      <dsp:txXfrm>
        <a:off x="1000472" y="266373"/>
        <a:ext cx="3037781" cy="3037781"/>
      </dsp:txXfrm>
    </dsp:sp>
    <dsp:sp modelId="{40AA0678-B6E3-441A-8EDE-A0BC752E6136}">
      <dsp:nvSpPr>
        <dsp:cNvPr id="9" name="圆角矩形 8"/>
        <dsp:cNvSpPr/>
      </dsp:nvSpPr>
      <dsp:spPr bwMode="white">
        <a:xfrm>
          <a:off x="2768579" y="2887363"/>
          <a:ext cx="819610" cy="532747"/>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solidFill>
                <a:schemeClr val="dk1"/>
              </a:solidFill>
            </a:rPr>
            <a:t>持续迭代更新</a:t>
          </a:r>
          <a:endParaRPr lang="zh-CN">
            <a:solidFill>
              <a:schemeClr val="dk1"/>
            </a:solidFill>
          </a:endParaRPr>
        </a:p>
      </dsp:txBody>
      <dsp:txXfrm>
        <a:off x="2768579" y="2887363"/>
        <a:ext cx="819610" cy="532747"/>
      </dsp:txXfrm>
    </dsp:sp>
    <dsp:sp modelId="{45ECBE46-897D-4EC9-98C0-8F3559B9C334}">
      <dsp:nvSpPr>
        <dsp:cNvPr id="10" name="弧形 9"/>
        <dsp:cNvSpPr/>
      </dsp:nvSpPr>
      <dsp:spPr bwMode="white">
        <a:xfrm>
          <a:off x="1000472" y="266373"/>
          <a:ext cx="3037781" cy="3037781"/>
        </a:xfrm>
        <a:prstGeom prst="arc">
          <a:avLst>
            <a:gd name="adj1" fmla="val 5060027"/>
            <a:gd name="adj2" fmla="val 5739972"/>
          </a:avLst>
        </a:prstGeom>
        <a:ln>
          <a:tailEnd type="arrow" w="lg" len="med"/>
        </a:ln>
      </dsp:spPr>
      <dsp:style>
        <a:lnRef idx="1">
          <a:schemeClr val="accent1"/>
        </a:lnRef>
        <a:fillRef idx="0">
          <a:schemeClr val="accent1"/>
        </a:fillRef>
        <a:effectRef idx="0">
          <a:scrgbClr r="0" g="0" b="0"/>
        </a:effectRef>
        <a:fontRef idx="minor"/>
      </dsp:style>
      <dsp:txXfrm>
        <a:off x="1000472" y="266373"/>
        <a:ext cx="3037781" cy="3037781"/>
      </dsp:txXfrm>
    </dsp:sp>
    <dsp:sp modelId="{9FF9719A-5B20-43F5-A219-1ADBC30214AD}">
      <dsp:nvSpPr>
        <dsp:cNvPr id="11" name="圆角矩形 10"/>
        <dsp:cNvSpPr/>
      </dsp:nvSpPr>
      <dsp:spPr bwMode="white">
        <a:xfrm>
          <a:off x="1450535" y="2887363"/>
          <a:ext cx="819610" cy="532747"/>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a:solidFill>
                <a:schemeClr val="dk1"/>
              </a:solidFill>
            </a:rPr>
            <a:t>降低系统建设成本</a:t>
          </a:r>
          <a:endParaRPr lang="zh-CN" altLang="en-US">
            <a:solidFill>
              <a:schemeClr val="dk1"/>
            </a:solidFill>
          </a:endParaRPr>
        </a:p>
      </dsp:txBody>
      <dsp:txXfrm>
        <a:off x="1450535" y="2887363"/>
        <a:ext cx="819610" cy="532747"/>
      </dsp:txXfrm>
    </dsp:sp>
    <dsp:sp modelId="{E94B8C4B-C366-48BF-8697-8C04F1C25124}">
      <dsp:nvSpPr>
        <dsp:cNvPr id="12" name="弧形 11"/>
        <dsp:cNvSpPr/>
      </dsp:nvSpPr>
      <dsp:spPr bwMode="white">
        <a:xfrm>
          <a:off x="1000472" y="266373"/>
          <a:ext cx="3037781" cy="3037781"/>
        </a:xfrm>
        <a:prstGeom prst="arc">
          <a:avLst>
            <a:gd name="adj1" fmla="val 8285758"/>
            <a:gd name="adj2" fmla="val 9116341"/>
          </a:avLst>
        </a:prstGeom>
        <a:ln>
          <a:tailEnd type="arrow" w="lg" len="med"/>
        </a:ln>
      </dsp:spPr>
      <dsp:style>
        <a:lnRef idx="1">
          <a:schemeClr val="accent1"/>
        </a:lnRef>
        <a:fillRef idx="0">
          <a:schemeClr val="accent1"/>
        </a:fillRef>
        <a:effectRef idx="0">
          <a:scrgbClr r="0" g="0" b="0"/>
        </a:effectRef>
        <a:fontRef idx="minor"/>
      </dsp:style>
      <dsp:txXfrm>
        <a:off x="1000472" y="266373"/>
        <a:ext cx="3037781" cy="3037781"/>
      </dsp:txXfrm>
    </dsp:sp>
    <dsp:sp modelId="{D3EADAB4-143F-49B5-8573-A79F4FA79E2C}">
      <dsp:nvSpPr>
        <dsp:cNvPr id="13" name="圆角矩形 12"/>
        <dsp:cNvSpPr/>
      </dsp:nvSpPr>
      <dsp:spPr bwMode="white">
        <a:xfrm>
          <a:off x="628749" y="1856875"/>
          <a:ext cx="819610" cy="532747"/>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a:solidFill>
                <a:schemeClr val="dk1"/>
              </a:solidFill>
            </a:rPr>
            <a:t>贴近业务实际需求</a:t>
          </a:r>
          <a:endParaRPr lang="zh-CN" altLang="en-US">
            <a:solidFill>
              <a:schemeClr val="dk1"/>
            </a:solidFill>
          </a:endParaRPr>
        </a:p>
      </dsp:txBody>
      <dsp:txXfrm>
        <a:off x="628749" y="1856875"/>
        <a:ext cx="819610" cy="532747"/>
      </dsp:txXfrm>
    </dsp:sp>
    <dsp:sp modelId="{D2FB9AAA-02FE-4314-A268-2F3D8E512C5C}">
      <dsp:nvSpPr>
        <dsp:cNvPr id="14" name="弧形 13"/>
        <dsp:cNvSpPr/>
      </dsp:nvSpPr>
      <dsp:spPr bwMode="white">
        <a:xfrm>
          <a:off x="1000472" y="266373"/>
          <a:ext cx="3037781" cy="3037781"/>
        </a:xfrm>
        <a:prstGeom prst="arc">
          <a:avLst>
            <a:gd name="adj1" fmla="val 10989762"/>
            <a:gd name="adj2" fmla="val 12045470"/>
          </a:avLst>
        </a:prstGeom>
        <a:ln>
          <a:tailEnd type="arrow" w="lg" len="med"/>
        </a:ln>
      </dsp:spPr>
      <dsp:style>
        <a:lnRef idx="1">
          <a:schemeClr val="accent1"/>
        </a:lnRef>
        <a:fillRef idx="0">
          <a:schemeClr val="accent1"/>
        </a:fillRef>
        <a:effectRef idx="0">
          <a:scrgbClr r="0" g="0" b="0"/>
        </a:effectRef>
        <a:fontRef idx="minor"/>
      </dsp:style>
      <dsp:txXfrm>
        <a:off x="1000472" y="266373"/>
        <a:ext cx="3037781" cy="3037781"/>
      </dsp:txXfrm>
    </dsp:sp>
    <dsp:sp modelId="{1BF2D754-8785-43BB-B33B-E8E13EA73F30}">
      <dsp:nvSpPr>
        <dsp:cNvPr id="15" name="圆角矩形 14"/>
        <dsp:cNvSpPr/>
      </dsp:nvSpPr>
      <dsp:spPr bwMode="white">
        <a:xfrm>
          <a:off x="922041" y="571878"/>
          <a:ext cx="819610" cy="532747"/>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a:solidFill>
                <a:schemeClr val="dk1"/>
              </a:solidFill>
            </a:rPr>
            <a:t>降低开发复杂性</a:t>
          </a:r>
          <a:endParaRPr lang="zh-CN" altLang="en-US">
            <a:solidFill>
              <a:schemeClr val="dk1"/>
            </a:solidFill>
          </a:endParaRPr>
        </a:p>
      </dsp:txBody>
      <dsp:txXfrm>
        <a:off x="922041" y="571878"/>
        <a:ext cx="819610" cy="532747"/>
      </dsp:txXfrm>
    </dsp:sp>
    <dsp:sp modelId="{45BBA764-932B-4A31-9891-7437D938FD2C}">
      <dsp:nvSpPr>
        <dsp:cNvPr id="16" name="弧形 15"/>
        <dsp:cNvSpPr/>
      </dsp:nvSpPr>
      <dsp:spPr bwMode="white">
        <a:xfrm>
          <a:off x="1000472" y="266373"/>
          <a:ext cx="3037781" cy="3037781"/>
        </a:xfrm>
        <a:prstGeom prst="arc">
          <a:avLst>
            <a:gd name="adj1" fmla="val 14237209"/>
            <a:gd name="adj2" fmla="val 15004930"/>
          </a:avLst>
        </a:prstGeom>
        <a:ln>
          <a:tailEnd type="arrow" w="lg" len="med"/>
        </a:ln>
      </dsp:spPr>
      <dsp:style>
        <a:lnRef idx="1">
          <a:schemeClr val="accent1"/>
        </a:lnRef>
        <a:fillRef idx="0">
          <a:schemeClr val="accent1"/>
        </a:fillRef>
        <a:effectRef idx="0">
          <a:scrgbClr r="0" g="0" b="0"/>
        </a:effectRef>
        <a:fontRef idx="minor"/>
      </dsp:style>
      <dsp:txXfrm>
        <a:off x="1000472" y="266373"/>
        <a:ext cx="3037781" cy="3037781"/>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rSet csTypeId="urn:microsoft.com/office/officeart/2005/8/colors/accent6_5"/>
        </dgm:pt>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A3D24-6083-4546-8C6D-DEE86BAAAE49}" type="datetimeFigureOut">
              <a:rPr lang="zh-CN" altLang="en-US" smtClean="0"/>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D8765-8EF3-408C-9341-152904E414E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C2C1B0-986A-4A98-9B44-7CB23F46F04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C2C1B0-986A-4A98-9B44-7CB23F46F04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内容太多</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C2C1B0-986A-4A98-9B44-7CB23F46F04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p:cNvSpPr>
            <a:spLocks noGrp="1"/>
          </p:cNvSpPr>
          <p:nvPr>
            <p:ph type="ctrTitle" hasCustomPrompt="1"/>
          </p:nvPr>
        </p:nvSpPr>
        <p:spPr>
          <a:xfrm>
            <a:off x="660400" y="1821180"/>
            <a:ext cx="6078728" cy="3677453"/>
          </a:xfrm>
        </p:spPr>
        <p:txBody>
          <a:bodyPr vert="horz" lIns="91440" tIns="45720" rIns="91440" bIns="45720" rtlCol="0" anchor="b">
            <a:noAutofit/>
          </a:bodyPr>
          <a:lstStyle>
            <a:lvl1pPr>
              <a:defRPr lang="zh-CN" altLang="en-US" sz="6600" b="1" dirty="0">
                <a:solidFill>
                  <a:srgbClr val="080808"/>
                </a:solidFill>
              </a:defRPr>
            </a:lvl1pPr>
          </a:lstStyle>
          <a:p>
            <a:pPr lvl="0" defTabSz="914400"/>
            <a:r>
              <a:rPr lang="en-US" altLang="zh-CN" dirty="0"/>
              <a:t>Click to edit </a:t>
            </a:r>
            <a:br>
              <a:rPr lang="en-US" altLang="zh-CN" dirty="0"/>
            </a:br>
            <a:r>
              <a:rPr lang="en-US" altLang="zh-CN" dirty="0"/>
              <a:t>Master title style</a:t>
            </a:r>
            <a:endParaRPr lang="zh-CN" altLang="en-US" dirty="0"/>
          </a:p>
        </p:txBody>
      </p:sp>
      <p:sp>
        <p:nvSpPr>
          <p:cNvPr id="3" name="副标题 2"/>
          <p:cNvSpPr>
            <a:spLocks noGrp="1"/>
          </p:cNvSpPr>
          <p:nvPr>
            <p:ph type="subTitle" idx="1"/>
          </p:nvPr>
        </p:nvSpPr>
        <p:spPr>
          <a:xfrm rot="16200000">
            <a:off x="9609497" y="3378440"/>
            <a:ext cx="3308353" cy="535853"/>
          </a:xfrm>
        </p:spPr>
        <p:txBody>
          <a:bodyPr vert="horz" lIns="91440" tIns="45720" rIns="91440" bIns="45720" rtlCol="0" anchor="t">
            <a:normAutofit/>
          </a:bodyPr>
          <a:lstStyle>
            <a:lvl1pPr marL="0" indent="0">
              <a:spcBef>
                <a:spcPts val="0"/>
              </a:spcBef>
              <a:buNone/>
              <a:defRPr lang="zh-CN" altLang="en-US" sz="1800">
                <a:solidFill>
                  <a:srgbClr val="080808"/>
                </a:solidFill>
              </a:defRPr>
            </a:lvl1pPr>
          </a:lstStyle>
          <a:p>
            <a:pPr marL="228600" lvl="0" indent="-228600" defTabSz="914400"/>
            <a:r>
              <a:rPr lang="en-US" altLang="zh-CN" dirty="0"/>
              <a:t>Click to edit Master subtitle style</a:t>
            </a:r>
            <a:endParaRPr lang="zh-CN" altLang="en-US" dirty="0"/>
          </a:p>
        </p:txBody>
      </p:sp>
      <p:sp>
        <p:nvSpPr>
          <p:cNvPr id="8" name="文本占位符 7"/>
          <p:cNvSpPr>
            <a:spLocks noGrp="1"/>
          </p:cNvSpPr>
          <p:nvPr>
            <p:ph type="body" sz="quarter" idx="13" hasCustomPrompt="1"/>
          </p:nvPr>
        </p:nvSpPr>
        <p:spPr>
          <a:xfrm>
            <a:off x="6739128" y="5837829"/>
            <a:ext cx="4779772" cy="296271"/>
          </a:xfrm>
        </p:spPr>
        <p:txBody>
          <a:bodyPr vert="horz" lIns="91440" tIns="45720" rIns="91440" bIns="45720" rtlCol="0" anchor="ctr">
            <a:normAutofit/>
          </a:bodyPr>
          <a:lstStyle>
            <a:lvl1pPr marL="0" indent="0" algn="r">
              <a:buNone/>
              <a:defRPr lang="en-US" altLang="zh-CN" sz="1200" b="0" smtClean="0">
                <a:solidFill>
                  <a:srgbClr val="080808"/>
                </a:solidFill>
              </a:defRPr>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en-US" altLang="zh-CN" dirty="0"/>
              <a:t>Speaker name and title</a:t>
            </a:r>
            <a:endParaRPr lang="en-US" altLang="zh-CN" dirty="0"/>
          </a:p>
        </p:txBody>
      </p:sp>
      <p:sp>
        <p:nvSpPr>
          <p:cNvPr id="12" name="文本占位符 11"/>
          <p:cNvSpPr>
            <a:spLocks noGrp="1"/>
          </p:cNvSpPr>
          <p:nvPr>
            <p:ph type="body" sz="quarter" idx="15" hasCustomPrompt="1"/>
          </p:nvPr>
        </p:nvSpPr>
        <p:spPr>
          <a:xfrm>
            <a:off x="660400" y="723900"/>
            <a:ext cx="1039091" cy="296271"/>
          </a:xfrm>
        </p:spPr>
        <p:txBody>
          <a:bodyPr vert="horz" wrap="none" lIns="91440" tIns="45720" rIns="91440" bIns="45720" rtlCol="0" anchor="ctr">
            <a:normAutofit/>
          </a:bodyPr>
          <a:lstStyle>
            <a:lvl1pPr marL="0" indent="0">
              <a:buNone/>
              <a:defRPr lang="en-US" altLang="zh-CN" sz="1200" b="0" smtClean="0">
                <a:solidFill>
                  <a:srgbClr val="080808"/>
                </a:solidFill>
              </a:defRPr>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en-US" altLang="zh-CN" dirty="0"/>
              <a:t>LGOO HERE</a:t>
            </a:r>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Click to edit Master title style</a:t>
            </a:r>
            <a:endParaRPr lang="zh-CN" altLang="en-US" dirty="0"/>
          </a:p>
        </p:txBody>
      </p:sp>
      <p:sp>
        <p:nvSpPr>
          <p:cNvPr id="3" name="内容占位符 2"/>
          <p:cNvSpPr>
            <a:spLocks noGrp="1"/>
          </p:cNvSpPr>
          <p:nvPr>
            <p:ph idx="1"/>
          </p:nvPr>
        </p:nvSpPr>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dirty="0"/>
          </a:p>
        </p:txBody>
      </p:sp>
      <p:sp>
        <p:nvSpPr>
          <p:cNvPr id="4" name="日期占位符 3"/>
          <p:cNvSpPr>
            <a:spLocks noGrp="1"/>
          </p:cNvSpPr>
          <p:nvPr>
            <p:ph type="dt" sz="half" idx="10"/>
          </p:nvPr>
        </p:nvSpPr>
        <p:spPr/>
        <p:txBody>
          <a:bodyPr/>
          <a:lstStyle/>
          <a:p>
            <a:fld id="{62327552-8942-46E8-901A-44C076C97C35}" type="datetime1">
              <a:rPr lang="en-US" altLang="zh-CN"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65B630-C7FF-41C0-9923-C5E5E29EED8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Layout">
    <p:spTree>
      <p:nvGrpSpPr>
        <p:cNvPr id="1" name=""/>
        <p:cNvGrpSpPr/>
        <p:nvPr/>
      </p:nvGrpSpPr>
      <p:grpSpPr>
        <a:xfrm>
          <a:off x="0" y="0"/>
          <a:ext cx="0" cy="0"/>
          <a:chOff x="0" y="0"/>
          <a:chExt cx="0" cy="0"/>
        </a:xfrm>
      </p:grpSpPr>
      <p:sp>
        <p:nvSpPr>
          <p:cNvPr id="9" name="文本占位符 8"/>
          <p:cNvSpPr>
            <a:spLocks noGrp="1"/>
          </p:cNvSpPr>
          <p:nvPr>
            <p:ph type="body" sz="quarter" idx="14" hasCustomPrompt="1"/>
          </p:nvPr>
        </p:nvSpPr>
        <p:spPr>
          <a:xfrm>
            <a:off x="660400" y="1500188"/>
            <a:ext cx="2836562" cy="594626"/>
          </a:xfrm>
        </p:spPr>
        <p:txBody>
          <a:bodyPr>
            <a:normAutofit/>
          </a:bodyPr>
          <a:lstStyle>
            <a:lvl1pPr marL="0" indent="0" algn="r">
              <a:buFont typeface="+mj-lt"/>
              <a:buNone/>
              <a:defRPr sz="2400" b="1"/>
            </a:lvl1pPr>
            <a:lvl2pPr marL="457200" indent="0">
              <a:buFont typeface="+mj-ea"/>
              <a:buNone/>
              <a:defRPr/>
            </a:lvl2pPr>
            <a:lvl3pPr marL="1257300" indent="-342900">
              <a:buFont typeface="+mj-lt"/>
              <a:buAutoNum type="alphaLcParenR"/>
              <a:defRPr/>
            </a:lvl3pPr>
          </a:lstStyle>
          <a:p>
            <a:pPr lvl="0"/>
            <a:r>
              <a:rPr lang="en-US" altLang="zh-CN" dirty="0"/>
              <a:t>CONTENTS</a:t>
            </a:r>
            <a:endParaRPr lang="zh-CN" altLang="en-US" dirty="0"/>
          </a:p>
        </p:txBody>
      </p:sp>
      <p:sp>
        <p:nvSpPr>
          <p:cNvPr id="7" name="文本占位符 6"/>
          <p:cNvSpPr>
            <a:spLocks noGrp="1"/>
          </p:cNvSpPr>
          <p:nvPr>
            <p:ph type="body" sz="quarter" idx="13"/>
          </p:nvPr>
        </p:nvSpPr>
        <p:spPr>
          <a:xfrm>
            <a:off x="3647836" y="1500187"/>
            <a:ext cx="7871045" cy="4633913"/>
          </a:xfrm>
        </p:spPr>
        <p:txBody>
          <a:bodyPr/>
          <a:lstStyle>
            <a:lvl1pPr marL="342900" indent="-342900">
              <a:buFont typeface="+mj-lt"/>
              <a:buAutoNum type="arabicPeriod"/>
              <a:defRPr/>
            </a:lvl1pPr>
            <a:lvl2pPr marL="800100" indent="-342900">
              <a:buFont typeface="+mj-ea"/>
              <a:buAutoNum type="circleNumDbPlain"/>
              <a:defRPr/>
            </a:lvl2pPr>
            <a:lvl3pPr marL="1257300" indent="-342900">
              <a:buFont typeface="+mj-lt"/>
              <a:buAutoNum type="alphaLcParenR"/>
              <a:defRPr/>
            </a:lvl3pPr>
          </a:lstStyle>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
        <p:nvSpPr>
          <p:cNvPr id="3" name="页脚占位符 2"/>
          <p:cNvSpPr>
            <a:spLocks noGrp="1"/>
          </p:cNvSpPr>
          <p:nvPr>
            <p:ph type="ftr" sz="quarter" idx="10"/>
          </p:nvPr>
        </p:nvSpPr>
        <p:spPr/>
        <p:txBody>
          <a:bodyPr/>
          <a:lstStyle/>
          <a:p>
            <a:endParaRPr lang="zh-CN" altLang="en-US" dirty="0"/>
          </a:p>
        </p:txBody>
      </p:sp>
      <p:sp>
        <p:nvSpPr>
          <p:cNvPr id="4" name="日期占位符 3"/>
          <p:cNvSpPr>
            <a:spLocks noGrp="1"/>
          </p:cNvSpPr>
          <p:nvPr>
            <p:ph type="dt" sz="half" idx="11"/>
          </p:nvPr>
        </p:nvSpPr>
        <p:spPr/>
        <p:txBody>
          <a:bodyPr/>
          <a:lstStyle/>
          <a:p>
            <a:fld id="{5F5093CC-EA8F-46CC-95E3-14466C6B74F0}" type="datetime1">
              <a:rPr lang="en-US" altLang="zh-CN" smtClean="0"/>
            </a:fld>
            <a:endParaRPr lang="en-US" altLang="zh-CN"/>
          </a:p>
        </p:txBody>
      </p:sp>
      <p:sp>
        <p:nvSpPr>
          <p:cNvPr id="5" name="灯片编号占位符 4"/>
          <p:cNvSpPr>
            <a:spLocks noGrp="1"/>
          </p:cNvSpPr>
          <p:nvPr>
            <p:ph type="sldNum" sz="quarter" idx="12"/>
          </p:nvPr>
        </p:nvSpPr>
        <p:spPr/>
        <p:txBody>
          <a:bodyPr/>
          <a:lstStyle/>
          <a:p>
            <a:fld id="{7F65B630-C7FF-41C0-9923-C5E5E29EED81}" type="slidenum">
              <a:rPr lang="en-US" altLang="zh-CN" smtClean="0"/>
            </a:fld>
            <a:endParaRPr lang="en-US" altLang="zh-CN"/>
          </a:p>
        </p:txBody>
      </p:sp>
      <p:cxnSp>
        <p:nvCxnSpPr>
          <p:cNvPr id="10" name="î$ļíďé"/>
          <p:cNvCxnSpPr/>
          <p:nvPr userDrawn="1"/>
        </p:nvCxnSpPr>
        <p:spPr>
          <a:xfrm>
            <a:off x="3621019" y="1500188"/>
            <a:ext cx="0" cy="4633913"/>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11" name="ïšḻïdê"/>
          <p:cNvSpPr>
            <a:spLocks noChangeAspect="1"/>
          </p:cNvSpPr>
          <p:nvPr userDrawn="1"/>
        </p:nvSpPr>
        <p:spPr bwMode="auto">
          <a:xfrm>
            <a:off x="2626456" y="5219207"/>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bg1">
              <a:lumMod val="85000"/>
            </a:schemeClr>
          </a:solidFill>
          <a:ln>
            <a:noFill/>
          </a:ln>
        </p:spPr>
        <p:txBody>
          <a:bodyPr/>
          <a:lstStyle/>
          <a:p>
            <a:endParaRPr lang="zh-CN" altLang="en-US">
              <a:cs typeface="+mn-ea"/>
              <a:sym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p:cNvSpPr>
            <a:spLocks noGrp="1"/>
          </p:cNvSpPr>
          <p:nvPr>
            <p:ph type="title"/>
          </p:nvPr>
        </p:nvSpPr>
        <p:spPr>
          <a:xfrm>
            <a:off x="660400" y="2628576"/>
            <a:ext cx="5731164" cy="2048037"/>
          </a:xfrm>
        </p:spPr>
        <p:txBody>
          <a:bodyPr vert="horz" lIns="91440" tIns="45720" rIns="91440" bIns="45720" rtlCol="0" anchor="b">
            <a:noAutofit/>
          </a:bodyPr>
          <a:lstStyle>
            <a:lvl1pPr>
              <a:defRPr lang="zh-CN" altLang="en-US" sz="4800">
                <a:solidFill>
                  <a:srgbClr val="080808"/>
                </a:solidFill>
              </a:defRPr>
            </a:lvl1pPr>
          </a:lstStyle>
          <a:p>
            <a:pPr lvl="0" defTabSz="914400"/>
            <a:r>
              <a:rPr lang="en-US" altLang="zh-CN" dirty="0"/>
              <a:t>Click to edit Master title style</a:t>
            </a:r>
            <a:endParaRPr lang="zh-CN" altLang="en-US" dirty="0"/>
          </a:p>
        </p:txBody>
      </p:sp>
      <p:sp>
        <p:nvSpPr>
          <p:cNvPr id="3" name="文本占位符 2"/>
          <p:cNvSpPr>
            <a:spLocks noGrp="1"/>
          </p:cNvSpPr>
          <p:nvPr>
            <p:ph type="body" idx="1"/>
          </p:nvPr>
        </p:nvSpPr>
        <p:spPr>
          <a:xfrm>
            <a:off x="660400" y="4676614"/>
            <a:ext cx="5731164" cy="526761"/>
          </a:xfrm>
        </p:spPr>
        <p:txBody>
          <a:bodyPr>
            <a:normAutofit/>
          </a:bodyPr>
          <a:lstStyle>
            <a:lvl1pPr marL="0" indent="0">
              <a:buNone/>
              <a:defRPr lang="en-US" altLang="zh-CN" sz="1800" kern="1200">
                <a:solidFill>
                  <a:srgbClr val="080808"/>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Click to edit Master text styles</a:t>
            </a:r>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8" name="组合 7"/>
          <p:cNvGrpSpPr/>
          <p:nvPr userDrawn="1"/>
        </p:nvGrpSpPr>
        <p:grpSpPr>
          <a:xfrm>
            <a:off x="673100" y="382369"/>
            <a:ext cx="5260975" cy="692050"/>
            <a:chOff x="673100" y="382369"/>
            <a:chExt cx="5260975" cy="692050"/>
          </a:xfrm>
        </p:grpSpPr>
        <p:sp>
          <p:nvSpPr>
            <p:cNvPr id="6" name="矩形 5"/>
            <p:cNvSpPr/>
            <p:nvPr userDrawn="1"/>
          </p:nvSpPr>
          <p:spPr>
            <a:xfrm>
              <a:off x="673100" y="1028700"/>
              <a:ext cx="5260975" cy="45719"/>
            </a:xfrm>
            <a:prstGeom prst="rect">
              <a:avLst/>
            </a:prstGeom>
            <a:gradFill>
              <a:gsLst>
                <a:gs pos="0">
                  <a:schemeClr val="accent1"/>
                </a:gs>
                <a:gs pos="100000">
                  <a:schemeClr val="accent1">
                    <a:lumMod val="30000"/>
                    <a:lumOff val="70000"/>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673100" y="382369"/>
              <a:ext cx="2954655" cy="646331"/>
            </a:xfrm>
            <a:prstGeom prst="rect">
              <a:avLst/>
            </a:prstGeom>
            <a:noFill/>
          </p:spPr>
          <p:txBody>
            <a:bodyPr wrap="none" rtlCol="0">
              <a:spAutoFit/>
            </a:bodyPr>
            <a:lstStyle/>
            <a:p>
              <a:r>
                <a:rPr lang="zh-CN" altLang="en-US" sz="3600" dirty="0">
                  <a:latin typeface="思源黑体 CN Medium" panose="020B0600000000000000" pitchFamily="34" charset="-122"/>
                  <a:ea typeface="思源黑体 CN Medium" panose="020B0600000000000000" pitchFamily="34" charset="-122"/>
                </a:rPr>
                <a:t>输入标题文字</a:t>
              </a:r>
              <a:endParaRPr lang="zh-CN" altLang="en-US" sz="3600" dirty="0">
                <a:latin typeface="思源黑体 CN Medium" panose="020B0600000000000000" pitchFamily="34" charset="-122"/>
                <a:ea typeface="思源黑体 CN Medium" panose="020B06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EDA9A1-9141-4F02-9C55-8DE17B37F989}" type="datetime1">
              <a:rPr lang="en-US" altLang="zh-CN"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F65B630-C7FF-41C0-9923-C5E5E29EED8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占位符 6"/>
          <p:cNvSpPr>
            <a:spLocks noGrp="1"/>
          </p:cNvSpPr>
          <p:nvPr>
            <p:ph type="body" sz="quarter" idx="13"/>
          </p:nvPr>
        </p:nvSpPr>
        <p:spPr>
          <a:xfrm>
            <a:off x="660400" y="1832374"/>
            <a:ext cx="10858500" cy="2772786"/>
          </a:xfrm>
        </p:spPr>
        <p:txBody>
          <a:bodyPr vert="horz" lIns="91440" tIns="45720" rIns="91440" bIns="45720" rtlCol="0" anchor="b">
            <a:noAutofit/>
          </a:bodyPr>
          <a:lstStyle>
            <a:lvl1pPr marL="0" indent="0" algn="ctr">
              <a:buNone/>
              <a:defRPr lang="en-US" altLang="zh-CN" sz="7200" b="1" smtClean="0">
                <a:solidFill>
                  <a:srgbClr val="080808"/>
                </a:solidFill>
                <a:latin typeface="+mj-lt"/>
                <a:ea typeface="+mj-ea"/>
                <a:cs typeface="+mj-cs"/>
              </a:defRPr>
            </a:lvl1pPr>
            <a:lvl2pPr marL="457200" indent="0">
              <a:buNone/>
              <a:defRPr lang="en-US" altLang="zh-CN" smtClean="0"/>
            </a:lvl2pPr>
            <a:lvl3pPr>
              <a:defRPr lang="en-US" altLang="zh-CN" smtClean="0"/>
            </a:lvl3pPr>
            <a:lvl4pPr>
              <a:defRPr lang="en-US" altLang="zh-CN" smtClean="0"/>
            </a:lvl4pPr>
            <a:lvl5pPr>
              <a:defRPr lang="zh-CN" altLang="en-US"/>
            </a:lvl5pPr>
          </a:lstStyle>
          <a:p>
            <a:pPr marL="228600" lvl="0" indent="-228600" defTabSz="914400">
              <a:spcBef>
                <a:spcPct val="0"/>
              </a:spcBef>
            </a:pPr>
            <a:r>
              <a:rPr lang="en-US" altLang="zh-CN" dirty="0"/>
              <a:t>Click to edit Master text styles</a:t>
            </a:r>
            <a:endParaRPr lang="en-US" altLang="zh-CN" dirty="0"/>
          </a:p>
        </p:txBody>
      </p:sp>
      <p:sp>
        <p:nvSpPr>
          <p:cNvPr id="8" name="文本占位符 7"/>
          <p:cNvSpPr>
            <a:spLocks noGrp="1"/>
          </p:cNvSpPr>
          <p:nvPr>
            <p:ph type="body" sz="quarter" idx="14" hasCustomPrompt="1"/>
          </p:nvPr>
        </p:nvSpPr>
        <p:spPr>
          <a:xfrm>
            <a:off x="5422392" y="5837829"/>
            <a:ext cx="6096508" cy="296271"/>
          </a:xfrm>
        </p:spPr>
        <p:txBody>
          <a:bodyPr vert="horz" lIns="91440" tIns="45720" rIns="91440" bIns="45720" rtlCol="0" anchor="ctr">
            <a:normAutofit/>
          </a:bodyPr>
          <a:lstStyle>
            <a:lvl1pPr marL="0" indent="0" algn="r">
              <a:buNone/>
              <a:defRPr lang="en-US" altLang="zh-CN" sz="1200" b="0" smtClean="0">
                <a:solidFill>
                  <a:srgbClr val="080808"/>
                </a:solidFill>
              </a:defRPr>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en-US" altLang="zh-CN" dirty="0"/>
              <a:t>Speaker name and title</a:t>
            </a:r>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页脚占位符 2"/>
          <p:cNvSpPr>
            <a:spLocks noGrp="1"/>
          </p:cNvSpPr>
          <p:nvPr>
            <p:ph type="ftr" sz="quarter" idx="10"/>
          </p:nvPr>
        </p:nvSpPr>
        <p:spPr/>
        <p:txBody>
          <a:bodyPr/>
          <a:lstStyle/>
          <a:p>
            <a:endParaRPr lang="zh-CN" altLang="en-US" dirty="0"/>
          </a:p>
        </p:txBody>
      </p:sp>
      <p:sp>
        <p:nvSpPr>
          <p:cNvPr id="4" name="日期占位符 3"/>
          <p:cNvSpPr>
            <a:spLocks noGrp="1"/>
          </p:cNvSpPr>
          <p:nvPr>
            <p:ph type="dt" sz="half" idx="11"/>
          </p:nvPr>
        </p:nvSpPr>
        <p:spPr/>
        <p:txBody>
          <a:bodyPr/>
          <a:lstStyle/>
          <a:p>
            <a:fld id="{EFE03BF2-D8AF-46DF-AE0F-0C217AE83FF5}" type="datetime1">
              <a:rPr lang="en-US" altLang="zh-CN" smtClean="0"/>
            </a:fld>
            <a:endParaRPr lang="en-US" altLang="zh-CN"/>
          </a:p>
        </p:txBody>
      </p:sp>
      <p:sp>
        <p:nvSpPr>
          <p:cNvPr id="5" name="灯片编号占位符 4"/>
          <p:cNvSpPr>
            <a:spLocks noGrp="1"/>
          </p:cNvSpPr>
          <p:nvPr>
            <p:ph type="sldNum" sz="quarter" idx="12"/>
          </p:nvPr>
        </p:nvSpPr>
        <p:spPr/>
        <p:txBody>
          <a:bodyPr/>
          <a:lstStyle/>
          <a:p>
            <a:fld id="{7F65B630-C7FF-41C0-9923-C5E5E29EED81}" type="slidenum">
              <a:rPr lang="en-US" altLang="zh-CN" smtClean="0"/>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0400" y="0"/>
            <a:ext cx="10858500" cy="1028700"/>
          </a:xfrm>
          <a:prstGeom prst="rect">
            <a:avLst/>
          </a:prstGeom>
        </p:spPr>
        <p:txBody>
          <a:bodyPr vert="horz" lIns="91440" tIns="45720" rIns="91440" bIns="45720" rtlCol="0" anchor="b">
            <a:normAutofit/>
          </a:bodyPr>
          <a:lstStyle/>
          <a:p>
            <a:pPr lvl="0" defTabSz="914400"/>
            <a:r>
              <a:rPr lang="en-US" altLang="zh-CN"/>
              <a:t>Click to edit Master title style</a:t>
            </a:r>
            <a:endParaRPr lang="zh-CN" altLang="en-US" dirty="0"/>
          </a:p>
        </p:txBody>
      </p:sp>
      <p:sp>
        <p:nvSpPr>
          <p:cNvPr id="3" name="文本占位符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dirty="0"/>
          </a:p>
        </p:txBody>
      </p:sp>
      <p:sp>
        <p:nvSpPr>
          <p:cNvPr id="5" name="页脚占位符 4"/>
          <p:cNvSpPr>
            <a:spLocks noGrp="1"/>
          </p:cNvSpPr>
          <p:nvPr>
            <p:ph type="ftr" sz="quarter" idx="3"/>
          </p:nvPr>
        </p:nvSpPr>
        <p:spPr>
          <a:xfrm>
            <a:off x="660401" y="6438900"/>
            <a:ext cx="3992171" cy="215900"/>
          </a:xfrm>
          <a:prstGeom prst="rect">
            <a:avLst/>
          </a:prstGeom>
        </p:spPr>
        <p:txBody>
          <a:bodyPr vert="horz" lIns="91440" tIns="45720" rIns="91440" bIns="45720" rtlCol="0" anchor="ctr"/>
          <a:lstStyle>
            <a:lvl1pPr>
              <a:defRPr lang="zh-CN" altLang="en-US" sz="1000">
                <a:solidFill>
                  <a:schemeClr val="tx1">
                    <a:lumMod val="50000"/>
                    <a:lumOff val="50000"/>
                  </a:schemeClr>
                </a:solidFill>
              </a:defRPr>
            </a:lvl1pPr>
          </a:lstStyle>
          <a:p>
            <a:endParaRPr lang="zh-CN" altLang="en-US" dirty="0"/>
          </a:p>
        </p:txBody>
      </p:sp>
      <p:sp>
        <p:nvSpPr>
          <p:cNvPr id="4" name="日期占位符 3"/>
          <p:cNvSpPr>
            <a:spLocks noGrp="1"/>
          </p:cNvSpPr>
          <p:nvPr>
            <p:ph type="dt" sz="half" idx="2"/>
          </p:nvPr>
        </p:nvSpPr>
        <p:spPr>
          <a:xfrm>
            <a:off x="5504656" y="6438900"/>
            <a:ext cx="1802924" cy="215900"/>
          </a:xfrm>
          <a:prstGeom prst="rect">
            <a:avLst/>
          </a:prstGeom>
        </p:spPr>
        <p:txBody>
          <a:bodyPr vert="horz" lIns="91440" tIns="45720" rIns="91440" bIns="45720" rtlCol="0" anchor="ctr"/>
          <a:lstStyle>
            <a:lvl1pPr algn="ctr">
              <a:defRPr lang="zh-CN" altLang="en-US" sz="1000" smtClean="0">
                <a:solidFill>
                  <a:schemeClr val="tx1">
                    <a:lumMod val="50000"/>
                    <a:lumOff val="50000"/>
                  </a:schemeClr>
                </a:solidFill>
              </a:defRPr>
            </a:lvl1pPr>
          </a:lstStyle>
          <a:p>
            <a:fld id="{EFE03BF2-D8AF-46DF-AE0F-0C217AE83FF5}" type="datetime1">
              <a:rPr lang="en-US" altLang="zh-CN" smtClean="0"/>
            </a:fld>
            <a:endParaRPr lang="en-US" altLang="zh-CN"/>
          </a:p>
        </p:txBody>
      </p:sp>
      <p:sp>
        <p:nvSpPr>
          <p:cNvPr id="6" name="灯片编号占位符 5"/>
          <p:cNvSpPr>
            <a:spLocks noGrp="1"/>
          </p:cNvSpPr>
          <p:nvPr>
            <p:ph type="sldNum" sz="quarter" idx="4"/>
          </p:nvPr>
        </p:nvSpPr>
        <p:spPr>
          <a:xfrm>
            <a:off x="8857452" y="6438900"/>
            <a:ext cx="2661448" cy="215900"/>
          </a:xfrm>
          <a:prstGeom prst="rect">
            <a:avLst/>
          </a:prstGeom>
        </p:spPr>
        <p:txBody>
          <a:bodyPr vert="horz" lIns="91440" tIns="45720" rIns="91440" bIns="45720" rtlCol="0" anchor="ctr"/>
          <a:lstStyle>
            <a:lvl1pPr algn="r">
              <a:defRPr lang="zh-CN" altLang="en-US" sz="1000" smtClean="0">
                <a:solidFill>
                  <a:schemeClr val="tx1">
                    <a:lumMod val="50000"/>
                    <a:lumOff val="50000"/>
                  </a:schemeClr>
                </a:solidFill>
              </a:defRPr>
            </a:lvl1pPr>
          </a:lstStyle>
          <a:p>
            <a:fld id="{7F65B630-C7FF-41C0-9923-C5E5E29EED81}" type="slidenum">
              <a:rPr lang="en-US" altLang="zh-CN" smtClean="0"/>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defTabSz="914400" rtl="0" eaLnBrk="1" latinLnBrk="0" hangingPunct="1">
        <a:lnSpc>
          <a:spcPct val="90000"/>
        </a:lnSpc>
        <a:spcBef>
          <a:spcPct val="0"/>
        </a:spcBef>
        <a:buNone/>
        <a:defRPr lang="zh-CN" altLang="en-US"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image" Target="../media/image3.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2.jpeg"/><Relationship Id="rId15" Type="http://schemas.openxmlformats.org/officeDocument/2006/relationships/notesSlide" Target="../notesSlides/notesSlide1.xml"/><Relationship Id="rId14" Type="http://schemas.openxmlformats.org/officeDocument/2006/relationships/slideLayout" Target="../slideLayouts/slideLayout6.xml"/><Relationship Id="rId13" Type="http://schemas.openxmlformats.org/officeDocument/2006/relationships/tags" Target="../tags/tag10.xml"/><Relationship Id="rId12" Type="http://schemas.openxmlformats.org/officeDocument/2006/relationships/image" Target="../media/image4.png"/><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279.xml"/><Relationship Id="rId8" Type="http://schemas.openxmlformats.org/officeDocument/2006/relationships/tags" Target="../tags/tag278.xml"/><Relationship Id="rId7" Type="http://schemas.openxmlformats.org/officeDocument/2006/relationships/tags" Target="../tags/tag277.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1" Type="http://schemas.openxmlformats.org/officeDocument/2006/relationships/notesSlide" Target="../notesSlides/notesSlide7.xml"/><Relationship Id="rId20" Type="http://schemas.openxmlformats.org/officeDocument/2006/relationships/slideLayout" Target="../slideLayouts/slideLayout6.xml"/><Relationship Id="rId2" Type="http://schemas.openxmlformats.org/officeDocument/2006/relationships/tags" Target="../tags/tag272.xml"/><Relationship Id="rId19" Type="http://schemas.openxmlformats.org/officeDocument/2006/relationships/tags" Target="../tags/tag287.xml"/><Relationship Id="rId18" Type="http://schemas.openxmlformats.org/officeDocument/2006/relationships/image" Target="../media/image4.png"/><Relationship Id="rId17" Type="http://schemas.openxmlformats.org/officeDocument/2006/relationships/tags" Target="../tags/tag286.xml"/><Relationship Id="rId16" Type="http://schemas.openxmlformats.org/officeDocument/2006/relationships/tags" Target="../tags/tag285.xml"/><Relationship Id="rId15" Type="http://schemas.openxmlformats.org/officeDocument/2006/relationships/tags" Target="../tags/tag284.xml"/><Relationship Id="rId14" Type="http://schemas.openxmlformats.org/officeDocument/2006/relationships/tags" Target="../tags/tag283.xml"/><Relationship Id="rId13" Type="http://schemas.openxmlformats.org/officeDocument/2006/relationships/tags" Target="../tags/tag282.xml"/><Relationship Id="rId12" Type="http://schemas.openxmlformats.org/officeDocument/2006/relationships/image" Target="../media/image9.jpeg"/><Relationship Id="rId11" Type="http://schemas.openxmlformats.org/officeDocument/2006/relationships/tags" Target="../tags/tag281.xml"/><Relationship Id="rId10" Type="http://schemas.openxmlformats.org/officeDocument/2006/relationships/tags" Target="../tags/tag280.xml"/><Relationship Id="rId1" Type="http://schemas.openxmlformats.org/officeDocument/2006/relationships/tags" Target="../tags/tag271.xml"/></Relationships>
</file>

<file path=ppt/slides/_rels/slide11.xml.rels><?xml version="1.0" encoding="UTF-8" standalone="yes"?>
<Relationships xmlns="http://schemas.openxmlformats.org/package/2006/relationships"><Relationship Id="rId9" Type="http://schemas.openxmlformats.org/officeDocument/2006/relationships/tags" Target="../tags/tag294.xml"/><Relationship Id="rId8" Type="http://schemas.openxmlformats.org/officeDocument/2006/relationships/tags" Target="../tags/tag293.xml"/><Relationship Id="rId7" Type="http://schemas.openxmlformats.org/officeDocument/2006/relationships/tags" Target="../tags/tag292.xml"/><Relationship Id="rId6" Type="http://schemas.openxmlformats.org/officeDocument/2006/relationships/tags" Target="../tags/tag291.xml"/><Relationship Id="rId5" Type="http://schemas.openxmlformats.org/officeDocument/2006/relationships/tags" Target="../tags/tag290.xml"/><Relationship Id="rId4" Type="http://schemas.openxmlformats.org/officeDocument/2006/relationships/tags" Target="../tags/tag289.xml"/><Relationship Id="rId3" Type="http://schemas.openxmlformats.org/officeDocument/2006/relationships/tags" Target="../tags/tag288.xml"/><Relationship Id="rId27" Type="http://schemas.openxmlformats.org/officeDocument/2006/relationships/notesSlide" Target="../notesSlides/notesSlide8.xml"/><Relationship Id="rId26" Type="http://schemas.openxmlformats.org/officeDocument/2006/relationships/slideLayout" Target="../slideLayouts/slideLayout2.xml"/><Relationship Id="rId25" Type="http://schemas.openxmlformats.org/officeDocument/2006/relationships/tags" Target="../tags/tag309.xml"/><Relationship Id="rId24" Type="http://schemas.openxmlformats.org/officeDocument/2006/relationships/tags" Target="../tags/tag308.xml"/><Relationship Id="rId23" Type="http://schemas.openxmlformats.org/officeDocument/2006/relationships/image" Target="../media/image4.png"/><Relationship Id="rId22" Type="http://schemas.openxmlformats.org/officeDocument/2006/relationships/tags" Target="../tags/tag307.xml"/><Relationship Id="rId21" Type="http://schemas.openxmlformats.org/officeDocument/2006/relationships/tags" Target="../tags/tag306.xml"/><Relationship Id="rId20" Type="http://schemas.openxmlformats.org/officeDocument/2006/relationships/tags" Target="../tags/tag305.xml"/><Relationship Id="rId2" Type="http://schemas.openxmlformats.org/officeDocument/2006/relationships/chart" Target="../charts/chart2.xml"/><Relationship Id="rId19" Type="http://schemas.openxmlformats.org/officeDocument/2006/relationships/tags" Target="../tags/tag304.xml"/><Relationship Id="rId18" Type="http://schemas.openxmlformats.org/officeDocument/2006/relationships/tags" Target="../tags/tag303.xml"/><Relationship Id="rId17" Type="http://schemas.openxmlformats.org/officeDocument/2006/relationships/tags" Target="../tags/tag302.xml"/><Relationship Id="rId16" Type="http://schemas.openxmlformats.org/officeDocument/2006/relationships/tags" Target="../tags/tag301.xml"/><Relationship Id="rId15" Type="http://schemas.openxmlformats.org/officeDocument/2006/relationships/tags" Target="../tags/tag300.xml"/><Relationship Id="rId14" Type="http://schemas.openxmlformats.org/officeDocument/2006/relationships/tags" Target="../tags/tag299.xml"/><Relationship Id="rId13" Type="http://schemas.openxmlformats.org/officeDocument/2006/relationships/tags" Target="../tags/tag298.xml"/><Relationship Id="rId12" Type="http://schemas.openxmlformats.org/officeDocument/2006/relationships/tags" Target="../tags/tag297.xml"/><Relationship Id="rId11" Type="http://schemas.openxmlformats.org/officeDocument/2006/relationships/tags" Target="../tags/tag296.xml"/><Relationship Id="rId10" Type="http://schemas.openxmlformats.org/officeDocument/2006/relationships/tags" Target="../tags/tag295.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9" Type="http://schemas.openxmlformats.org/officeDocument/2006/relationships/tags" Target="../tags/tag317.xml"/><Relationship Id="rId8" Type="http://schemas.openxmlformats.org/officeDocument/2006/relationships/tags" Target="../tags/tag316.xml"/><Relationship Id="rId7" Type="http://schemas.openxmlformats.org/officeDocument/2006/relationships/tags" Target="../tags/tag315.xml"/><Relationship Id="rId6" Type="http://schemas.openxmlformats.org/officeDocument/2006/relationships/tags" Target="../tags/tag314.xml"/><Relationship Id="rId5" Type="http://schemas.openxmlformats.org/officeDocument/2006/relationships/tags" Target="../tags/tag313.xml"/><Relationship Id="rId41" Type="http://schemas.openxmlformats.org/officeDocument/2006/relationships/notesSlide" Target="../notesSlides/notesSlide9.xml"/><Relationship Id="rId40" Type="http://schemas.openxmlformats.org/officeDocument/2006/relationships/slideLayout" Target="../slideLayouts/slideLayout2.xml"/><Relationship Id="rId4" Type="http://schemas.openxmlformats.org/officeDocument/2006/relationships/tags" Target="../tags/tag312.xml"/><Relationship Id="rId39" Type="http://schemas.openxmlformats.org/officeDocument/2006/relationships/tags" Target="../tags/tag346.xml"/><Relationship Id="rId38" Type="http://schemas.openxmlformats.org/officeDocument/2006/relationships/tags" Target="../tags/tag345.xml"/><Relationship Id="rId37" Type="http://schemas.openxmlformats.org/officeDocument/2006/relationships/tags" Target="../tags/tag344.xml"/><Relationship Id="rId36" Type="http://schemas.openxmlformats.org/officeDocument/2006/relationships/tags" Target="../tags/tag343.xml"/><Relationship Id="rId35" Type="http://schemas.openxmlformats.org/officeDocument/2006/relationships/tags" Target="../tags/tag342.xml"/><Relationship Id="rId34" Type="http://schemas.openxmlformats.org/officeDocument/2006/relationships/image" Target="../media/image4.png"/><Relationship Id="rId33" Type="http://schemas.openxmlformats.org/officeDocument/2006/relationships/tags" Target="../tags/tag341.xml"/><Relationship Id="rId32" Type="http://schemas.openxmlformats.org/officeDocument/2006/relationships/tags" Target="../tags/tag340.xml"/><Relationship Id="rId31" Type="http://schemas.openxmlformats.org/officeDocument/2006/relationships/tags" Target="../tags/tag339.xml"/><Relationship Id="rId30" Type="http://schemas.openxmlformats.org/officeDocument/2006/relationships/tags" Target="../tags/tag338.xml"/><Relationship Id="rId3" Type="http://schemas.openxmlformats.org/officeDocument/2006/relationships/tags" Target="../tags/tag311.xml"/><Relationship Id="rId29" Type="http://schemas.openxmlformats.org/officeDocument/2006/relationships/tags" Target="../tags/tag337.xml"/><Relationship Id="rId28" Type="http://schemas.openxmlformats.org/officeDocument/2006/relationships/tags" Target="../tags/tag336.xml"/><Relationship Id="rId27" Type="http://schemas.openxmlformats.org/officeDocument/2006/relationships/tags" Target="../tags/tag335.xml"/><Relationship Id="rId26" Type="http://schemas.openxmlformats.org/officeDocument/2006/relationships/tags" Target="../tags/tag334.xml"/><Relationship Id="rId25" Type="http://schemas.openxmlformats.org/officeDocument/2006/relationships/tags" Target="../tags/tag333.xml"/><Relationship Id="rId24" Type="http://schemas.openxmlformats.org/officeDocument/2006/relationships/tags" Target="../tags/tag332.xml"/><Relationship Id="rId23" Type="http://schemas.openxmlformats.org/officeDocument/2006/relationships/tags" Target="../tags/tag331.xml"/><Relationship Id="rId22" Type="http://schemas.openxmlformats.org/officeDocument/2006/relationships/tags" Target="../tags/tag330.xml"/><Relationship Id="rId21" Type="http://schemas.openxmlformats.org/officeDocument/2006/relationships/tags" Target="../tags/tag329.xml"/><Relationship Id="rId20" Type="http://schemas.openxmlformats.org/officeDocument/2006/relationships/tags" Target="../tags/tag328.xml"/><Relationship Id="rId2" Type="http://schemas.openxmlformats.org/officeDocument/2006/relationships/tags" Target="../tags/tag310.xml"/><Relationship Id="rId19" Type="http://schemas.openxmlformats.org/officeDocument/2006/relationships/tags" Target="../tags/tag327.xml"/><Relationship Id="rId18" Type="http://schemas.openxmlformats.org/officeDocument/2006/relationships/tags" Target="../tags/tag326.xml"/><Relationship Id="rId17" Type="http://schemas.openxmlformats.org/officeDocument/2006/relationships/tags" Target="../tags/tag325.xml"/><Relationship Id="rId16" Type="http://schemas.openxmlformats.org/officeDocument/2006/relationships/tags" Target="../tags/tag324.xml"/><Relationship Id="rId15" Type="http://schemas.openxmlformats.org/officeDocument/2006/relationships/tags" Target="../tags/tag323.xml"/><Relationship Id="rId14" Type="http://schemas.openxmlformats.org/officeDocument/2006/relationships/tags" Target="../tags/tag322.xml"/><Relationship Id="rId13" Type="http://schemas.openxmlformats.org/officeDocument/2006/relationships/tags" Target="../tags/tag321.xml"/><Relationship Id="rId12" Type="http://schemas.openxmlformats.org/officeDocument/2006/relationships/tags" Target="../tags/tag320.xml"/><Relationship Id="rId11" Type="http://schemas.openxmlformats.org/officeDocument/2006/relationships/tags" Target="../tags/tag319.xml"/><Relationship Id="rId10" Type="http://schemas.openxmlformats.org/officeDocument/2006/relationships/tags" Target="../tags/tag318.xml"/><Relationship Id="rId1" Type="http://schemas.openxmlformats.org/officeDocument/2006/relationships/chart" Target="../charts/chart3.xml"/></Relationships>
</file>

<file path=ppt/slides/_rels/slide13.xml.rels><?xml version="1.0" encoding="UTF-8" standalone="yes"?>
<Relationships xmlns="http://schemas.openxmlformats.org/package/2006/relationships"><Relationship Id="rId9" Type="http://schemas.openxmlformats.org/officeDocument/2006/relationships/tags" Target="../tags/tag354.xml"/><Relationship Id="rId8" Type="http://schemas.openxmlformats.org/officeDocument/2006/relationships/tags" Target="../tags/tag353.xml"/><Relationship Id="rId7" Type="http://schemas.openxmlformats.org/officeDocument/2006/relationships/tags" Target="../tags/tag352.xml"/><Relationship Id="rId6" Type="http://schemas.openxmlformats.org/officeDocument/2006/relationships/tags" Target="../tags/tag351.xml"/><Relationship Id="rId5" Type="http://schemas.openxmlformats.org/officeDocument/2006/relationships/tags" Target="../tags/tag350.xml"/><Relationship Id="rId40" Type="http://schemas.openxmlformats.org/officeDocument/2006/relationships/slideLayout" Target="../slideLayouts/slideLayout2.xml"/><Relationship Id="rId4" Type="http://schemas.openxmlformats.org/officeDocument/2006/relationships/tags" Target="../tags/tag349.xml"/><Relationship Id="rId39" Type="http://schemas.openxmlformats.org/officeDocument/2006/relationships/tags" Target="../tags/tag383.xml"/><Relationship Id="rId38" Type="http://schemas.openxmlformats.org/officeDocument/2006/relationships/tags" Target="../tags/tag382.xml"/><Relationship Id="rId37" Type="http://schemas.openxmlformats.org/officeDocument/2006/relationships/tags" Target="../tags/tag381.xml"/><Relationship Id="rId36" Type="http://schemas.openxmlformats.org/officeDocument/2006/relationships/tags" Target="../tags/tag380.xml"/><Relationship Id="rId35" Type="http://schemas.openxmlformats.org/officeDocument/2006/relationships/tags" Target="../tags/tag379.xml"/><Relationship Id="rId34" Type="http://schemas.openxmlformats.org/officeDocument/2006/relationships/image" Target="../media/image4.png"/><Relationship Id="rId33" Type="http://schemas.openxmlformats.org/officeDocument/2006/relationships/tags" Target="../tags/tag378.xml"/><Relationship Id="rId32" Type="http://schemas.openxmlformats.org/officeDocument/2006/relationships/tags" Target="../tags/tag377.xml"/><Relationship Id="rId31" Type="http://schemas.openxmlformats.org/officeDocument/2006/relationships/tags" Target="../tags/tag376.xml"/><Relationship Id="rId30" Type="http://schemas.openxmlformats.org/officeDocument/2006/relationships/tags" Target="../tags/tag375.xml"/><Relationship Id="rId3" Type="http://schemas.openxmlformats.org/officeDocument/2006/relationships/tags" Target="../tags/tag348.xml"/><Relationship Id="rId29" Type="http://schemas.openxmlformats.org/officeDocument/2006/relationships/tags" Target="../tags/tag374.xml"/><Relationship Id="rId28" Type="http://schemas.openxmlformats.org/officeDocument/2006/relationships/tags" Target="../tags/tag373.xml"/><Relationship Id="rId27" Type="http://schemas.openxmlformats.org/officeDocument/2006/relationships/tags" Target="../tags/tag372.xml"/><Relationship Id="rId26" Type="http://schemas.openxmlformats.org/officeDocument/2006/relationships/tags" Target="../tags/tag371.xml"/><Relationship Id="rId25" Type="http://schemas.openxmlformats.org/officeDocument/2006/relationships/tags" Target="../tags/tag370.xml"/><Relationship Id="rId24" Type="http://schemas.openxmlformats.org/officeDocument/2006/relationships/tags" Target="../tags/tag369.xml"/><Relationship Id="rId23" Type="http://schemas.openxmlformats.org/officeDocument/2006/relationships/tags" Target="../tags/tag368.xml"/><Relationship Id="rId22" Type="http://schemas.openxmlformats.org/officeDocument/2006/relationships/tags" Target="../tags/tag367.xml"/><Relationship Id="rId21" Type="http://schemas.openxmlformats.org/officeDocument/2006/relationships/tags" Target="../tags/tag366.xml"/><Relationship Id="rId20" Type="http://schemas.openxmlformats.org/officeDocument/2006/relationships/tags" Target="../tags/tag365.xml"/><Relationship Id="rId2" Type="http://schemas.openxmlformats.org/officeDocument/2006/relationships/tags" Target="../tags/tag347.xml"/><Relationship Id="rId19" Type="http://schemas.openxmlformats.org/officeDocument/2006/relationships/tags" Target="../tags/tag364.xml"/><Relationship Id="rId18" Type="http://schemas.openxmlformats.org/officeDocument/2006/relationships/tags" Target="../tags/tag363.xml"/><Relationship Id="rId17" Type="http://schemas.openxmlformats.org/officeDocument/2006/relationships/tags" Target="../tags/tag362.xml"/><Relationship Id="rId16" Type="http://schemas.openxmlformats.org/officeDocument/2006/relationships/tags" Target="../tags/tag361.xml"/><Relationship Id="rId15" Type="http://schemas.openxmlformats.org/officeDocument/2006/relationships/tags" Target="../tags/tag360.xml"/><Relationship Id="rId14" Type="http://schemas.openxmlformats.org/officeDocument/2006/relationships/tags" Target="../tags/tag359.xml"/><Relationship Id="rId13" Type="http://schemas.openxmlformats.org/officeDocument/2006/relationships/tags" Target="../tags/tag358.xml"/><Relationship Id="rId12" Type="http://schemas.openxmlformats.org/officeDocument/2006/relationships/tags" Target="../tags/tag357.xml"/><Relationship Id="rId11" Type="http://schemas.openxmlformats.org/officeDocument/2006/relationships/tags" Target="../tags/tag356.xml"/><Relationship Id="rId10" Type="http://schemas.openxmlformats.org/officeDocument/2006/relationships/tags" Target="../tags/tag355.xml"/><Relationship Id="rId1" Type="http://schemas.openxmlformats.org/officeDocument/2006/relationships/chart" Target="../charts/chart4.xml"/></Relationships>
</file>

<file path=ppt/slides/_rels/slide14.xml.rels><?xml version="1.0" encoding="UTF-8" standalone="yes"?>
<Relationships xmlns="http://schemas.openxmlformats.org/package/2006/relationships"><Relationship Id="rId9" Type="http://schemas.openxmlformats.org/officeDocument/2006/relationships/tags" Target="../tags/tag391.xml"/><Relationship Id="rId8" Type="http://schemas.openxmlformats.org/officeDocument/2006/relationships/tags" Target="../tags/tag390.xml"/><Relationship Id="rId7" Type="http://schemas.openxmlformats.org/officeDocument/2006/relationships/tags" Target="../tags/tag389.xml"/><Relationship Id="rId6" Type="http://schemas.openxmlformats.org/officeDocument/2006/relationships/tags" Target="../tags/tag388.xml"/><Relationship Id="rId5" Type="http://schemas.openxmlformats.org/officeDocument/2006/relationships/tags" Target="../tags/tag387.xml"/><Relationship Id="rId45" Type="http://schemas.openxmlformats.org/officeDocument/2006/relationships/slideLayout" Target="../slideLayouts/slideLayout2.xml"/><Relationship Id="rId44" Type="http://schemas.openxmlformats.org/officeDocument/2006/relationships/tags" Target="../tags/tag423.xml"/><Relationship Id="rId43" Type="http://schemas.openxmlformats.org/officeDocument/2006/relationships/tags" Target="../tags/tag422.xml"/><Relationship Id="rId42" Type="http://schemas.openxmlformats.org/officeDocument/2006/relationships/tags" Target="../tags/tag421.xml"/><Relationship Id="rId41" Type="http://schemas.openxmlformats.org/officeDocument/2006/relationships/tags" Target="../tags/tag420.xml"/><Relationship Id="rId40" Type="http://schemas.openxmlformats.org/officeDocument/2006/relationships/tags" Target="../tags/tag419.xml"/><Relationship Id="rId4" Type="http://schemas.openxmlformats.org/officeDocument/2006/relationships/tags" Target="../tags/tag386.xml"/><Relationship Id="rId39" Type="http://schemas.openxmlformats.org/officeDocument/2006/relationships/tags" Target="../tags/tag418.xml"/><Relationship Id="rId38" Type="http://schemas.openxmlformats.org/officeDocument/2006/relationships/tags" Target="../tags/tag417.xml"/><Relationship Id="rId37" Type="http://schemas.openxmlformats.org/officeDocument/2006/relationships/tags" Target="../tags/tag416.xml"/><Relationship Id="rId36" Type="http://schemas.openxmlformats.org/officeDocument/2006/relationships/tags" Target="../tags/tag415.xml"/><Relationship Id="rId35" Type="http://schemas.openxmlformats.org/officeDocument/2006/relationships/tags" Target="../tags/tag414.xml"/><Relationship Id="rId34" Type="http://schemas.openxmlformats.org/officeDocument/2006/relationships/tags" Target="../tags/tag413.xml"/><Relationship Id="rId33" Type="http://schemas.openxmlformats.org/officeDocument/2006/relationships/tags" Target="../tags/tag412.xml"/><Relationship Id="rId32" Type="http://schemas.openxmlformats.org/officeDocument/2006/relationships/tags" Target="../tags/tag411.xml"/><Relationship Id="rId31" Type="http://schemas.openxmlformats.org/officeDocument/2006/relationships/tags" Target="../tags/tag410.xml"/><Relationship Id="rId30" Type="http://schemas.openxmlformats.org/officeDocument/2006/relationships/tags" Target="../tags/tag409.xml"/><Relationship Id="rId3" Type="http://schemas.openxmlformats.org/officeDocument/2006/relationships/tags" Target="../tags/tag385.xml"/><Relationship Id="rId29" Type="http://schemas.openxmlformats.org/officeDocument/2006/relationships/tags" Target="../tags/tag408.xml"/><Relationship Id="rId28" Type="http://schemas.openxmlformats.org/officeDocument/2006/relationships/tags" Target="../tags/tag407.xml"/><Relationship Id="rId27" Type="http://schemas.openxmlformats.org/officeDocument/2006/relationships/tags" Target="../tags/tag406.xml"/><Relationship Id="rId26" Type="http://schemas.openxmlformats.org/officeDocument/2006/relationships/tags" Target="../tags/tag405.xml"/><Relationship Id="rId25" Type="http://schemas.openxmlformats.org/officeDocument/2006/relationships/tags" Target="../tags/tag404.xml"/><Relationship Id="rId24" Type="http://schemas.openxmlformats.org/officeDocument/2006/relationships/image" Target="../media/image4.png"/><Relationship Id="rId23" Type="http://schemas.openxmlformats.org/officeDocument/2006/relationships/tags" Target="../tags/tag403.xml"/><Relationship Id="rId22" Type="http://schemas.openxmlformats.org/officeDocument/2006/relationships/image" Target="../media/image11.svg"/><Relationship Id="rId21" Type="http://schemas.openxmlformats.org/officeDocument/2006/relationships/image" Target="../media/image10.png"/><Relationship Id="rId20" Type="http://schemas.openxmlformats.org/officeDocument/2006/relationships/tags" Target="../tags/tag402.xml"/><Relationship Id="rId2" Type="http://schemas.openxmlformats.org/officeDocument/2006/relationships/tags" Target="../tags/tag384.xml"/><Relationship Id="rId19" Type="http://schemas.openxmlformats.org/officeDocument/2006/relationships/tags" Target="../tags/tag401.xml"/><Relationship Id="rId18" Type="http://schemas.openxmlformats.org/officeDocument/2006/relationships/tags" Target="../tags/tag400.xml"/><Relationship Id="rId17" Type="http://schemas.openxmlformats.org/officeDocument/2006/relationships/tags" Target="../tags/tag399.xml"/><Relationship Id="rId16" Type="http://schemas.openxmlformats.org/officeDocument/2006/relationships/tags" Target="../tags/tag398.xml"/><Relationship Id="rId15" Type="http://schemas.openxmlformats.org/officeDocument/2006/relationships/tags" Target="../tags/tag397.xml"/><Relationship Id="rId14" Type="http://schemas.openxmlformats.org/officeDocument/2006/relationships/tags" Target="../tags/tag396.xml"/><Relationship Id="rId13" Type="http://schemas.openxmlformats.org/officeDocument/2006/relationships/tags" Target="../tags/tag395.xml"/><Relationship Id="rId12" Type="http://schemas.openxmlformats.org/officeDocument/2006/relationships/tags" Target="../tags/tag394.xml"/><Relationship Id="rId11" Type="http://schemas.openxmlformats.org/officeDocument/2006/relationships/tags" Target="../tags/tag393.xml"/><Relationship Id="rId10" Type="http://schemas.openxmlformats.org/officeDocument/2006/relationships/tags" Target="../tags/tag392.xml"/><Relationship Id="rId1" Type="http://schemas.openxmlformats.org/officeDocument/2006/relationships/chart" Target="../charts/chart5.xml"/></Relationships>
</file>

<file path=ppt/slides/_rels/slide15.xml.rels><?xml version="1.0" encoding="UTF-8" standalone="yes"?>
<Relationships xmlns="http://schemas.openxmlformats.org/package/2006/relationships"><Relationship Id="rId9" Type="http://schemas.openxmlformats.org/officeDocument/2006/relationships/tags" Target="../tags/tag428.xml"/><Relationship Id="rId8" Type="http://schemas.openxmlformats.org/officeDocument/2006/relationships/tags" Target="../tags/tag427.xml"/><Relationship Id="rId7" Type="http://schemas.openxmlformats.org/officeDocument/2006/relationships/tags" Target="../tags/tag426.xml"/><Relationship Id="rId67" Type="http://schemas.openxmlformats.org/officeDocument/2006/relationships/slideLayout" Target="../slideLayouts/slideLayout2.xml"/><Relationship Id="rId66" Type="http://schemas.openxmlformats.org/officeDocument/2006/relationships/tags" Target="../tags/tag484.xml"/><Relationship Id="rId65" Type="http://schemas.openxmlformats.org/officeDocument/2006/relationships/tags" Target="../tags/tag483.xml"/><Relationship Id="rId64" Type="http://schemas.openxmlformats.org/officeDocument/2006/relationships/tags" Target="../tags/tag482.xml"/><Relationship Id="rId63" Type="http://schemas.openxmlformats.org/officeDocument/2006/relationships/tags" Target="../tags/tag481.xml"/><Relationship Id="rId62" Type="http://schemas.openxmlformats.org/officeDocument/2006/relationships/tags" Target="../tags/tag480.xml"/><Relationship Id="rId61" Type="http://schemas.openxmlformats.org/officeDocument/2006/relationships/tags" Target="../tags/tag479.xml"/><Relationship Id="rId60" Type="http://schemas.openxmlformats.org/officeDocument/2006/relationships/tags" Target="../tags/tag478.xml"/><Relationship Id="rId6" Type="http://schemas.openxmlformats.org/officeDocument/2006/relationships/tags" Target="../tags/tag425.xml"/><Relationship Id="rId59" Type="http://schemas.openxmlformats.org/officeDocument/2006/relationships/tags" Target="../tags/tag477.xml"/><Relationship Id="rId58" Type="http://schemas.openxmlformats.org/officeDocument/2006/relationships/tags" Target="../tags/tag476.xml"/><Relationship Id="rId57" Type="http://schemas.openxmlformats.org/officeDocument/2006/relationships/tags" Target="../tags/tag475.xml"/><Relationship Id="rId56" Type="http://schemas.openxmlformats.org/officeDocument/2006/relationships/tags" Target="../tags/tag474.xml"/><Relationship Id="rId55" Type="http://schemas.openxmlformats.org/officeDocument/2006/relationships/tags" Target="../tags/tag473.xml"/><Relationship Id="rId54" Type="http://schemas.openxmlformats.org/officeDocument/2006/relationships/tags" Target="../tags/tag472.xml"/><Relationship Id="rId53" Type="http://schemas.openxmlformats.org/officeDocument/2006/relationships/tags" Target="../tags/tag471.xml"/><Relationship Id="rId52" Type="http://schemas.openxmlformats.org/officeDocument/2006/relationships/tags" Target="../tags/tag470.xml"/><Relationship Id="rId51" Type="http://schemas.openxmlformats.org/officeDocument/2006/relationships/tags" Target="../tags/tag469.xml"/><Relationship Id="rId50" Type="http://schemas.openxmlformats.org/officeDocument/2006/relationships/tags" Target="../tags/tag468.xml"/><Relationship Id="rId5" Type="http://schemas.openxmlformats.org/officeDocument/2006/relationships/tags" Target="../tags/tag424.xml"/><Relationship Id="rId49" Type="http://schemas.openxmlformats.org/officeDocument/2006/relationships/tags" Target="../tags/tag467.xml"/><Relationship Id="rId48" Type="http://schemas.openxmlformats.org/officeDocument/2006/relationships/tags" Target="../tags/tag466.xml"/><Relationship Id="rId47" Type="http://schemas.openxmlformats.org/officeDocument/2006/relationships/tags" Target="../tags/tag465.xml"/><Relationship Id="rId46" Type="http://schemas.openxmlformats.org/officeDocument/2006/relationships/tags" Target="../tags/tag464.xml"/><Relationship Id="rId45" Type="http://schemas.openxmlformats.org/officeDocument/2006/relationships/tags" Target="../tags/tag463.xml"/><Relationship Id="rId44" Type="http://schemas.openxmlformats.org/officeDocument/2006/relationships/tags" Target="../tags/tag462.xml"/><Relationship Id="rId43" Type="http://schemas.openxmlformats.org/officeDocument/2006/relationships/tags" Target="../tags/tag461.xml"/><Relationship Id="rId42" Type="http://schemas.openxmlformats.org/officeDocument/2006/relationships/tags" Target="../tags/tag460.xml"/><Relationship Id="rId41" Type="http://schemas.openxmlformats.org/officeDocument/2006/relationships/tags" Target="../tags/tag459.xml"/><Relationship Id="rId40" Type="http://schemas.openxmlformats.org/officeDocument/2006/relationships/tags" Target="../tags/tag458.xml"/><Relationship Id="rId4" Type="http://schemas.openxmlformats.org/officeDocument/2006/relationships/chart" Target="../charts/chart9.xml"/><Relationship Id="rId39" Type="http://schemas.openxmlformats.org/officeDocument/2006/relationships/tags" Target="../tags/tag457.xml"/><Relationship Id="rId38" Type="http://schemas.openxmlformats.org/officeDocument/2006/relationships/tags" Target="../tags/tag456.xml"/><Relationship Id="rId37" Type="http://schemas.openxmlformats.org/officeDocument/2006/relationships/tags" Target="../tags/tag455.xml"/><Relationship Id="rId36" Type="http://schemas.openxmlformats.org/officeDocument/2006/relationships/tags" Target="../tags/tag454.xml"/><Relationship Id="rId35" Type="http://schemas.openxmlformats.org/officeDocument/2006/relationships/tags" Target="../tags/tag453.xml"/><Relationship Id="rId34" Type="http://schemas.openxmlformats.org/officeDocument/2006/relationships/tags" Target="../tags/tag452.xml"/><Relationship Id="rId33" Type="http://schemas.openxmlformats.org/officeDocument/2006/relationships/tags" Target="../tags/tag451.xml"/><Relationship Id="rId32" Type="http://schemas.openxmlformats.org/officeDocument/2006/relationships/tags" Target="../tags/tag450.xml"/><Relationship Id="rId31" Type="http://schemas.openxmlformats.org/officeDocument/2006/relationships/tags" Target="../tags/tag449.xml"/><Relationship Id="rId30" Type="http://schemas.openxmlformats.org/officeDocument/2006/relationships/tags" Target="../tags/tag448.xml"/><Relationship Id="rId3" Type="http://schemas.openxmlformats.org/officeDocument/2006/relationships/chart" Target="../charts/chart8.xml"/><Relationship Id="rId29" Type="http://schemas.openxmlformats.org/officeDocument/2006/relationships/tags" Target="../tags/tag447.xml"/><Relationship Id="rId28" Type="http://schemas.openxmlformats.org/officeDocument/2006/relationships/tags" Target="../tags/tag446.xml"/><Relationship Id="rId27" Type="http://schemas.openxmlformats.org/officeDocument/2006/relationships/tags" Target="../tags/tag445.xml"/><Relationship Id="rId26" Type="http://schemas.openxmlformats.org/officeDocument/2006/relationships/tags" Target="../tags/tag444.xml"/><Relationship Id="rId25" Type="http://schemas.openxmlformats.org/officeDocument/2006/relationships/tags" Target="../tags/tag443.xml"/><Relationship Id="rId24" Type="http://schemas.openxmlformats.org/officeDocument/2006/relationships/tags" Target="../tags/tag442.xml"/><Relationship Id="rId23" Type="http://schemas.openxmlformats.org/officeDocument/2006/relationships/tags" Target="../tags/tag441.xml"/><Relationship Id="rId22" Type="http://schemas.openxmlformats.org/officeDocument/2006/relationships/tags" Target="../tags/tag440.xml"/><Relationship Id="rId21" Type="http://schemas.openxmlformats.org/officeDocument/2006/relationships/tags" Target="../tags/tag439.xml"/><Relationship Id="rId20" Type="http://schemas.openxmlformats.org/officeDocument/2006/relationships/tags" Target="../tags/tag438.xml"/><Relationship Id="rId2" Type="http://schemas.openxmlformats.org/officeDocument/2006/relationships/chart" Target="../charts/chart7.xml"/><Relationship Id="rId19" Type="http://schemas.openxmlformats.org/officeDocument/2006/relationships/tags" Target="../tags/tag437.xml"/><Relationship Id="rId18" Type="http://schemas.openxmlformats.org/officeDocument/2006/relationships/tags" Target="../tags/tag436.xml"/><Relationship Id="rId17" Type="http://schemas.openxmlformats.org/officeDocument/2006/relationships/tags" Target="../tags/tag435.xml"/><Relationship Id="rId16" Type="http://schemas.openxmlformats.org/officeDocument/2006/relationships/tags" Target="../tags/tag434.xml"/><Relationship Id="rId15" Type="http://schemas.openxmlformats.org/officeDocument/2006/relationships/tags" Target="../tags/tag433.xml"/><Relationship Id="rId14" Type="http://schemas.openxmlformats.org/officeDocument/2006/relationships/tags" Target="../tags/tag432.xml"/><Relationship Id="rId13" Type="http://schemas.openxmlformats.org/officeDocument/2006/relationships/tags" Target="../tags/tag431.xml"/><Relationship Id="rId12" Type="http://schemas.openxmlformats.org/officeDocument/2006/relationships/image" Target="../media/image4.png"/><Relationship Id="rId11" Type="http://schemas.openxmlformats.org/officeDocument/2006/relationships/tags" Target="../tags/tag430.xml"/><Relationship Id="rId10" Type="http://schemas.openxmlformats.org/officeDocument/2006/relationships/tags" Target="../tags/tag429.xml"/><Relationship Id="rId1" Type="http://schemas.openxmlformats.org/officeDocument/2006/relationships/chart" Target="../charts/chart6.xml"/></Relationships>
</file>

<file path=ppt/slides/_rels/slide16.xml.rels><?xml version="1.0" encoding="UTF-8" standalone="yes"?>
<Relationships xmlns="http://schemas.openxmlformats.org/package/2006/relationships"><Relationship Id="rId9" Type="http://schemas.openxmlformats.org/officeDocument/2006/relationships/tags" Target="../tags/tag490.xml"/><Relationship Id="rId8" Type="http://schemas.openxmlformats.org/officeDocument/2006/relationships/tags" Target="../tags/tag489.xml"/><Relationship Id="rId7" Type="http://schemas.openxmlformats.org/officeDocument/2006/relationships/tags" Target="../tags/tag488.xml"/><Relationship Id="rId6" Type="http://schemas.openxmlformats.org/officeDocument/2006/relationships/tags" Target="../tags/tag487.xml"/><Relationship Id="rId5" Type="http://schemas.openxmlformats.org/officeDocument/2006/relationships/tags" Target="../tags/tag486.xml"/><Relationship Id="rId4" Type="http://schemas.openxmlformats.org/officeDocument/2006/relationships/tags" Target="../tags/tag485.xml"/><Relationship Id="rId38" Type="http://schemas.openxmlformats.org/officeDocument/2006/relationships/slideLayout" Target="../slideLayouts/slideLayout2.xml"/><Relationship Id="rId37" Type="http://schemas.openxmlformats.org/officeDocument/2006/relationships/tags" Target="../tags/tag517.xml"/><Relationship Id="rId36" Type="http://schemas.openxmlformats.org/officeDocument/2006/relationships/tags" Target="../tags/tag516.xml"/><Relationship Id="rId35" Type="http://schemas.openxmlformats.org/officeDocument/2006/relationships/tags" Target="../tags/tag515.xml"/><Relationship Id="rId34" Type="http://schemas.openxmlformats.org/officeDocument/2006/relationships/tags" Target="../tags/tag514.xml"/><Relationship Id="rId33" Type="http://schemas.openxmlformats.org/officeDocument/2006/relationships/tags" Target="../tags/tag513.xml"/><Relationship Id="rId32" Type="http://schemas.openxmlformats.org/officeDocument/2006/relationships/tags" Target="../tags/tag512.xml"/><Relationship Id="rId31" Type="http://schemas.openxmlformats.org/officeDocument/2006/relationships/tags" Target="../tags/tag511.xml"/><Relationship Id="rId30" Type="http://schemas.openxmlformats.org/officeDocument/2006/relationships/tags" Target="../tags/tag510.xml"/><Relationship Id="rId3" Type="http://schemas.openxmlformats.org/officeDocument/2006/relationships/chart" Target="../charts/chart12.xml"/><Relationship Id="rId29" Type="http://schemas.openxmlformats.org/officeDocument/2006/relationships/tags" Target="../tags/tag509.xml"/><Relationship Id="rId28" Type="http://schemas.openxmlformats.org/officeDocument/2006/relationships/tags" Target="../tags/tag508.xml"/><Relationship Id="rId27" Type="http://schemas.openxmlformats.org/officeDocument/2006/relationships/tags" Target="../tags/tag507.xml"/><Relationship Id="rId26" Type="http://schemas.openxmlformats.org/officeDocument/2006/relationships/tags" Target="../tags/tag506.xml"/><Relationship Id="rId25" Type="http://schemas.openxmlformats.org/officeDocument/2006/relationships/tags" Target="../tags/tag505.xml"/><Relationship Id="rId24" Type="http://schemas.openxmlformats.org/officeDocument/2006/relationships/tags" Target="../tags/tag504.xml"/><Relationship Id="rId23" Type="http://schemas.openxmlformats.org/officeDocument/2006/relationships/tags" Target="../tags/tag503.xml"/><Relationship Id="rId22" Type="http://schemas.openxmlformats.org/officeDocument/2006/relationships/tags" Target="../tags/tag502.xml"/><Relationship Id="rId21" Type="http://schemas.openxmlformats.org/officeDocument/2006/relationships/tags" Target="../tags/tag501.xml"/><Relationship Id="rId20" Type="http://schemas.openxmlformats.org/officeDocument/2006/relationships/tags" Target="../tags/tag500.xml"/><Relationship Id="rId2" Type="http://schemas.openxmlformats.org/officeDocument/2006/relationships/chart" Target="../charts/chart11.xml"/><Relationship Id="rId19" Type="http://schemas.openxmlformats.org/officeDocument/2006/relationships/tags" Target="../tags/tag499.xml"/><Relationship Id="rId18" Type="http://schemas.openxmlformats.org/officeDocument/2006/relationships/tags" Target="../tags/tag498.xml"/><Relationship Id="rId17" Type="http://schemas.openxmlformats.org/officeDocument/2006/relationships/tags" Target="../tags/tag497.xml"/><Relationship Id="rId16" Type="http://schemas.openxmlformats.org/officeDocument/2006/relationships/tags" Target="../tags/tag496.xml"/><Relationship Id="rId15" Type="http://schemas.openxmlformats.org/officeDocument/2006/relationships/tags" Target="../tags/tag495.xml"/><Relationship Id="rId14" Type="http://schemas.openxmlformats.org/officeDocument/2006/relationships/tags" Target="../tags/tag494.xml"/><Relationship Id="rId13" Type="http://schemas.openxmlformats.org/officeDocument/2006/relationships/tags" Target="../tags/tag493.xml"/><Relationship Id="rId12" Type="http://schemas.openxmlformats.org/officeDocument/2006/relationships/tags" Target="../tags/tag492.xml"/><Relationship Id="rId11" Type="http://schemas.openxmlformats.org/officeDocument/2006/relationships/image" Target="../media/image4.png"/><Relationship Id="rId10" Type="http://schemas.openxmlformats.org/officeDocument/2006/relationships/tags" Target="../tags/tag491.xml"/><Relationship Id="rId1" Type="http://schemas.openxmlformats.org/officeDocument/2006/relationships/chart" Target="../charts/chart10.xml"/></Relationships>
</file>

<file path=ppt/slides/_rels/slide17.xml.rels><?xml version="1.0" encoding="UTF-8" standalone="yes"?>
<Relationships xmlns="http://schemas.openxmlformats.org/package/2006/relationships"><Relationship Id="rId9" Type="http://schemas.openxmlformats.org/officeDocument/2006/relationships/tags" Target="../tags/tag526.xml"/><Relationship Id="rId8" Type="http://schemas.openxmlformats.org/officeDocument/2006/relationships/tags" Target="../tags/tag525.xml"/><Relationship Id="rId7" Type="http://schemas.openxmlformats.org/officeDocument/2006/relationships/tags" Target="../tags/tag524.xml"/><Relationship Id="rId60" Type="http://schemas.openxmlformats.org/officeDocument/2006/relationships/notesSlide" Target="../notesSlides/notesSlide10.xml"/><Relationship Id="rId6" Type="http://schemas.openxmlformats.org/officeDocument/2006/relationships/tags" Target="../tags/tag523.xml"/><Relationship Id="rId59" Type="http://schemas.openxmlformats.org/officeDocument/2006/relationships/slideLayout" Target="../slideLayouts/slideLayout2.xml"/><Relationship Id="rId58" Type="http://schemas.openxmlformats.org/officeDocument/2006/relationships/tags" Target="../tags/tag574.xml"/><Relationship Id="rId57" Type="http://schemas.openxmlformats.org/officeDocument/2006/relationships/tags" Target="../tags/tag573.xml"/><Relationship Id="rId56" Type="http://schemas.openxmlformats.org/officeDocument/2006/relationships/image" Target="../media/image4.png"/><Relationship Id="rId55" Type="http://schemas.openxmlformats.org/officeDocument/2006/relationships/tags" Target="../tags/tag572.xml"/><Relationship Id="rId54" Type="http://schemas.openxmlformats.org/officeDocument/2006/relationships/tags" Target="../tags/tag571.xml"/><Relationship Id="rId53" Type="http://schemas.openxmlformats.org/officeDocument/2006/relationships/tags" Target="../tags/tag570.xml"/><Relationship Id="rId52" Type="http://schemas.openxmlformats.org/officeDocument/2006/relationships/tags" Target="../tags/tag569.xml"/><Relationship Id="rId51" Type="http://schemas.openxmlformats.org/officeDocument/2006/relationships/tags" Target="../tags/tag568.xml"/><Relationship Id="rId50" Type="http://schemas.openxmlformats.org/officeDocument/2006/relationships/tags" Target="../tags/tag567.xml"/><Relationship Id="rId5" Type="http://schemas.openxmlformats.org/officeDocument/2006/relationships/tags" Target="../tags/tag522.xml"/><Relationship Id="rId49" Type="http://schemas.openxmlformats.org/officeDocument/2006/relationships/tags" Target="../tags/tag566.xml"/><Relationship Id="rId48" Type="http://schemas.openxmlformats.org/officeDocument/2006/relationships/tags" Target="../tags/tag565.xml"/><Relationship Id="rId47" Type="http://schemas.openxmlformats.org/officeDocument/2006/relationships/tags" Target="../tags/tag564.xml"/><Relationship Id="rId46" Type="http://schemas.openxmlformats.org/officeDocument/2006/relationships/tags" Target="../tags/tag563.xml"/><Relationship Id="rId45" Type="http://schemas.openxmlformats.org/officeDocument/2006/relationships/tags" Target="../tags/tag562.xml"/><Relationship Id="rId44" Type="http://schemas.openxmlformats.org/officeDocument/2006/relationships/tags" Target="../tags/tag561.xml"/><Relationship Id="rId43" Type="http://schemas.openxmlformats.org/officeDocument/2006/relationships/tags" Target="../tags/tag560.xml"/><Relationship Id="rId42" Type="http://schemas.openxmlformats.org/officeDocument/2006/relationships/tags" Target="../tags/tag559.xml"/><Relationship Id="rId41" Type="http://schemas.openxmlformats.org/officeDocument/2006/relationships/tags" Target="../tags/tag558.xml"/><Relationship Id="rId40" Type="http://schemas.openxmlformats.org/officeDocument/2006/relationships/tags" Target="../tags/tag557.xml"/><Relationship Id="rId4" Type="http://schemas.openxmlformats.org/officeDocument/2006/relationships/tags" Target="../tags/tag521.xml"/><Relationship Id="rId39" Type="http://schemas.openxmlformats.org/officeDocument/2006/relationships/tags" Target="../tags/tag556.xml"/><Relationship Id="rId38" Type="http://schemas.openxmlformats.org/officeDocument/2006/relationships/tags" Target="../tags/tag555.xml"/><Relationship Id="rId37" Type="http://schemas.openxmlformats.org/officeDocument/2006/relationships/tags" Target="../tags/tag554.xml"/><Relationship Id="rId36" Type="http://schemas.openxmlformats.org/officeDocument/2006/relationships/tags" Target="../tags/tag553.xml"/><Relationship Id="rId35" Type="http://schemas.openxmlformats.org/officeDocument/2006/relationships/tags" Target="../tags/tag552.xml"/><Relationship Id="rId34" Type="http://schemas.openxmlformats.org/officeDocument/2006/relationships/tags" Target="../tags/tag551.xml"/><Relationship Id="rId33" Type="http://schemas.openxmlformats.org/officeDocument/2006/relationships/tags" Target="../tags/tag550.xml"/><Relationship Id="rId32" Type="http://schemas.openxmlformats.org/officeDocument/2006/relationships/tags" Target="../tags/tag549.xml"/><Relationship Id="rId31" Type="http://schemas.openxmlformats.org/officeDocument/2006/relationships/tags" Target="../tags/tag548.xml"/><Relationship Id="rId30" Type="http://schemas.openxmlformats.org/officeDocument/2006/relationships/tags" Target="../tags/tag547.xml"/><Relationship Id="rId3" Type="http://schemas.openxmlformats.org/officeDocument/2006/relationships/tags" Target="../tags/tag520.xml"/><Relationship Id="rId29" Type="http://schemas.openxmlformats.org/officeDocument/2006/relationships/tags" Target="../tags/tag546.xml"/><Relationship Id="rId28" Type="http://schemas.openxmlformats.org/officeDocument/2006/relationships/tags" Target="../tags/tag545.xml"/><Relationship Id="rId27" Type="http://schemas.openxmlformats.org/officeDocument/2006/relationships/tags" Target="../tags/tag544.xml"/><Relationship Id="rId26" Type="http://schemas.openxmlformats.org/officeDocument/2006/relationships/tags" Target="../tags/tag543.xml"/><Relationship Id="rId25" Type="http://schemas.openxmlformats.org/officeDocument/2006/relationships/tags" Target="../tags/tag542.xml"/><Relationship Id="rId24" Type="http://schemas.openxmlformats.org/officeDocument/2006/relationships/tags" Target="../tags/tag541.xml"/><Relationship Id="rId23" Type="http://schemas.openxmlformats.org/officeDocument/2006/relationships/tags" Target="../tags/tag540.xml"/><Relationship Id="rId22" Type="http://schemas.openxmlformats.org/officeDocument/2006/relationships/tags" Target="../tags/tag539.xml"/><Relationship Id="rId21" Type="http://schemas.openxmlformats.org/officeDocument/2006/relationships/tags" Target="../tags/tag538.xml"/><Relationship Id="rId20" Type="http://schemas.openxmlformats.org/officeDocument/2006/relationships/tags" Target="../tags/tag537.xml"/><Relationship Id="rId2" Type="http://schemas.openxmlformats.org/officeDocument/2006/relationships/tags" Target="../tags/tag519.xml"/><Relationship Id="rId19" Type="http://schemas.openxmlformats.org/officeDocument/2006/relationships/tags" Target="../tags/tag536.xml"/><Relationship Id="rId18" Type="http://schemas.openxmlformats.org/officeDocument/2006/relationships/tags" Target="../tags/tag535.xml"/><Relationship Id="rId17" Type="http://schemas.openxmlformats.org/officeDocument/2006/relationships/tags" Target="../tags/tag534.xml"/><Relationship Id="rId16" Type="http://schemas.openxmlformats.org/officeDocument/2006/relationships/tags" Target="../tags/tag533.xml"/><Relationship Id="rId15" Type="http://schemas.openxmlformats.org/officeDocument/2006/relationships/tags" Target="../tags/tag532.xml"/><Relationship Id="rId14" Type="http://schemas.openxmlformats.org/officeDocument/2006/relationships/tags" Target="../tags/tag531.xml"/><Relationship Id="rId13" Type="http://schemas.openxmlformats.org/officeDocument/2006/relationships/tags" Target="../tags/tag530.xml"/><Relationship Id="rId12" Type="http://schemas.openxmlformats.org/officeDocument/2006/relationships/tags" Target="../tags/tag529.xml"/><Relationship Id="rId11" Type="http://schemas.openxmlformats.org/officeDocument/2006/relationships/tags" Target="../tags/tag528.xml"/><Relationship Id="rId10" Type="http://schemas.openxmlformats.org/officeDocument/2006/relationships/tags" Target="../tags/tag527.xml"/><Relationship Id="rId1" Type="http://schemas.openxmlformats.org/officeDocument/2006/relationships/tags" Target="../tags/tag518.xml"/></Relationships>
</file>

<file path=ppt/slides/_rels/slide18.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581.xml"/><Relationship Id="rId7" Type="http://schemas.openxmlformats.org/officeDocument/2006/relationships/tags" Target="../tags/tag580.xml"/><Relationship Id="rId6" Type="http://schemas.openxmlformats.org/officeDocument/2006/relationships/tags" Target="../tags/tag579.xml"/><Relationship Id="rId5" Type="http://schemas.openxmlformats.org/officeDocument/2006/relationships/tags" Target="../tags/tag578.xml"/><Relationship Id="rId4" Type="http://schemas.openxmlformats.org/officeDocument/2006/relationships/tags" Target="../tags/tag577.xml"/><Relationship Id="rId36" Type="http://schemas.openxmlformats.org/officeDocument/2006/relationships/slideLayout" Target="../slideLayouts/slideLayout2.xml"/><Relationship Id="rId35" Type="http://schemas.openxmlformats.org/officeDocument/2006/relationships/tags" Target="../tags/tag607.xml"/><Relationship Id="rId34" Type="http://schemas.openxmlformats.org/officeDocument/2006/relationships/tags" Target="../tags/tag606.xml"/><Relationship Id="rId33" Type="http://schemas.openxmlformats.org/officeDocument/2006/relationships/tags" Target="../tags/tag605.xml"/><Relationship Id="rId32" Type="http://schemas.openxmlformats.org/officeDocument/2006/relationships/tags" Target="../tags/tag604.xml"/><Relationship Id="rId31" Type="http://schemas.openxmlformats.org/officeDocument/2006/relationships/tags" Target="../tags/tag603.xml"/><Relationship Id="rId30" Type="http://schemas.openxmlformats.org/officeDocument/2006/relationships/tags" Target="../tags/tag602.xml"/><Relationship Id="rId3" Type="http://schemas.openxmlformats.org/officeDocument/2006/relationships/tags" Target="../tags/tag576.xml"/><Relationship Id="rId29" Type="http://schemas.openxmlformats.org/officeDocument/2006/relationships/tags" Target="../tags/tag601.xml"/><Relationship Id="rId28" Type="http://schemas.openxmlformats.org/officeDocument/2006/relationships/tags" Target="../tags/tag600.xml"/><Relationship Id="rId27" Type="http://schemas.openxmlformats.org/officeDocument/2006/relationships/tags" Target="../tags/tag599.xml"/><Relationship Id="rId26" Type="http://schemas.openxmlformats.org/officeDocument/2006/relationships/tags" Target="../tags/tag598.xml"/><Relationship Id="rId25" Type="http://schemas.openxmlformats.org/officeDocument/2006/relationships/tags" Target="../tags/tag597.xml"/><Relationship Id="rId24" Type="http://schemas.openxmlformats.org/officeDocument/2006/relationships/tags" Target="../tags/tag596.xml"/><Relationship Id="rId23" Type="http://schemas.openxmlformats.org/officeDocument/2006/relationships/tags" Target="../tags/tag595.xml"/><Relationship Id="rId22" Type="http://schemas.openxmlformats.org/officeDocument/2006/relationships/tags" Target="../tags/tag594.xml"/><Relationship Id="rId21" Type="http://schemas.openxmlformats.org/officeDocument/2006/relationships/tags" Target="../tags/tag593.xml"/><Relationship Id="rId20" Type="http://schemas.openxmlformats.org/officeDocument/2006/relationships/tags" Target="../tags/tag592.xml"/><Relationship Id="rId2" Type="http://schemas.openxmlformats.org/officeDocument/2006/relationships/tags" Target="../tags/tag575.xml"/><Relationship Id="rId19" Type="http://schemas.openxmlformats.org/officeDocument/2006/relationships/tags" Target="../tags/tag591.xml"/><Relationship Id="rId18" Type="http://schemas.openxmlformats.org/officeDocument/2006/relationships/tags" Target="../tags/tag590.xml"/><Relationship Id="rId17" Type="http://schemas.openxmlformats.org/officeDocument/2006/relationships/tags" Target="../tags/tag589.xml"/><Relationship Id="rId16" Type="http://schemas.openxmlformats.org/officeDocument/2006/relationships/tags" Target="../tags/tag588.xml"/><Relationship Id="rId15" Type="http://schemas.openxmlformats.org/officeDocument/2006/relationships/tags" Target="../tags/tag587.xml"/><Relationship Id="rId14" Type="http://schemas.openxmlformats.org/officeDocument/2006/relationships/tags" Target="../tags/tag586.xml"/><Relationship Id="rId13" Type="http://schemas.openxmlformats.org/officeDocument/2006/relationships/tags" Target="../tags/tag585.xml"/><Relationship Id="rId12" Type="http://schemas.openxmlformats.org/officeDocument/2006/relationships/tags" Target="../tags/tag584.xml"/><Relationship Id="rId11" Type="http://schemas.openxmlformats.org/officeDocument/2006/relationships/tags" Target="../tags/tag583.xml"/><Relationship Id="rId10" Type="http://schemas.openxmlformats.org/officeDocument/2006/relationships/tags" Target="../tags/tag582.xml"/><Relationship Id="rId1" Type="http://schemas.openxmlformats.org/officeDocument/2006/relationships/chart" Target="../charts/chart13.xml"/></Relationships>
</file>

<file path=ppt/slides/_rels/slide19.xml.rels><?xml version="1.0" encoding="UTF-8" standalone="yes"?>
<Relationships xmlns="http://schemas.openxmlformats.org/package/2006/relationships"><Relationship Id="rId9" Type="http://schemas.openxmlformats.org/officeDocument/2006/relationships/tags" Target="../tags/tag615.xml"/><Relationship Id="rId8" Type="http://schemas.openxmlformats.org/officeDocument/2006/relationships/tags" Target="../tags/tag614.xml"/><Relationship Id="rId7" Type="http://schemas.openxmlformats.org/officeDocument/2006/relationships/tags" Target="../tags/tag613.xml"/><Relationship Id="rId6" Type="http://schemas.openxmlformats.org/officeDocument/2006/relationships/tags" Target="../tags/tag612.xml"/><Relationship Id="rId5" Type="http://schemas.openxmlformats.org/officeDocument/2006/relationships/tags" Target="../tags/tag611.xml"/><Relationship Id="rId4" Type="http://schemas.openxmlformats.org/officeDocument/2006/relationships/tags" Target="../tags/tag610.xml"/><Relationship Id="rId36" Type="http://schemas.openxmlformats.org/officeDocument/2006/relationships/slideLayout" Target="../slideLayouts/slideLayout2.xml"/><Relationship Id="rId35" Type="http://schemas.openxmlformats.org/officeDocument/2006/relationships/tags" Target="../tags/tag640.xml"/><Relationship Id="rId34" Type="http://schemas.openxmlformats.org/officeDocument/2006/relationships/tags" Target="../tags/tag639.xml"/><Relationship Id="rId33" Type="http://schemas.openxmlformats.org/officeDocument/2006/relationships/tags" Target="../tags/tag638.xml"/><Relationship Id="rId32" Type="http://schemas.openxmlformats.org/officeDocument/2006/relationships/image" Target="../media/image4.png"/><Relationship Id="rId31" Type="http://schemas.openxmlformats.org/officeDocument/2006/relationships/tags" Target="../tags/tag637.xml"/><Relationship Id="rId30" Type="http://schemas.openxmlformats.org/officeDocument/2006/relationships/tags" Target="../tags/tag636.xml"/><Relationship Id="rId3" Type="http://schemas.openxmlformats.org/officeDocument/2006/relationships/tags" Target="../tags/tag609.xml"/><Relationship Id="rId29" Type="http://schemas.openxmlformats.org/officeDocument/2006/relationships/tags" Target="../tags/tag635.xml"/><Relationship Id="rId28" Type="http://schemas.openxmlformats.org/officeDocument/2006/relationships/tags" Target="../tags/tag634.xml"/><Relationship Id="rId27" Type="http://schemas.openxmlformats.org/officeDocument/2006/relationships/tags" Target="../tags/tag633.xml"/><Relationship Id="rId26" Type="http://schemas.openxmlformats.org/officeDocument/2006/relationships/tags" Target="../tags/tag632.xml"/><Relationship Id="rId25" Type="http://schemas.openxmlformats.org/officeDocument/2006/relationships/tags" Target="../tags/tag631.xml"/><Relationship Id="rId24" Type="http://schemas.openxmlformats.org/officeDocument/2006/relationships/tags" Target="../tags/tag630.xml"/><Relationship Id="rId23" Type="http://schemas.openxmlformats.org/officeDocument/2006/relationships/tags" Target="../tags/tag629.xml"/><Relationship Id="rId22" Type="http://schemas.openxmlformats.org/officeDocument/2006/relationships/tags" Target="../tags/tag628.xml"/><Relationship Id="rId21" Type="http://schemas.openxmlformats.org/officeDocument/2006/relationships/tags" Target="../tags/tag627.xml"/><Relationship Id="rId20" Type="http://schemas.openxmlformats.org/officeDocument/2006/relationships/tags" Target="../tags/tag626.xml"/><Relationship Id="rId2" Type="http://schemas.openxmlformats.org/officeDocument/2006/relationships/tags" Target="../tags/tag608.xml"/><Relationship Id="rId19" Type="http://schemas.openxmlformats.org/officeDocument/2006/relationships/tags" Target="../tags/tag625.xml"/><Relationship Id="rId18" Type="http://schemas.openxmlformats.org/officeDocument/2006/relationships/tags" Target="../tags/tag624.xml"/><Relationship Id="rId17" Type="http://schemas.openxmlformats.org/officeDocument/2006/relationships/tags" Target="../tags/tag623.xml"/><Relationship Id="rId16" Type="http://schemas.openxmlformats.org/officeDocument/2006/relationships/tags" Target="../tags/tag622.xml"/><Relationship Id="rId15" Type="http://schemas.openxmlformats.org/officeDocument/2006/relationships/tags" Target="../tags/tag621.xml"/><Relationship Id="rId14" Type="http://schemas.openxmlformats.org/officeDocument/2006/relationships/tags" Target="../tags/tag620.xml"/><Relationship Id="rId13" Type="http://schemas.openxmlformats.org/officeDocument/2006/relationships/tags" Target="../tags/tag619.xml"/><Relationship Id="rId12" Type="http://schemas.openxmlformats.org/officeDocument/2006/relationships/tags" Target="../tags/tag618.xml"/><Relationship Id="rId11" Type="http://schemas.openxmlformats.org/officeDocument/2006/relationships/tags" Target="../tags/tag617.xml"/><Relationship Id="rId10" Type="http://schemas.openxmlformats.org/officeDocument/2006/relationships/tags" Target="../tags/tag616.xml"/><Relationship Id="rId1" Type="http://schemas.openxmlformats.org/officeDocument/2006/relationships/chart" Target="../charts/chart14.xml"/></Relationships>
</file>

<file path=ppt/slides/_rels/slide2.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4" Type="http://schemas.openxmlformats.org/officeDocument/2006/relationships/slideLayout" Target="../slideLayouts/slideLayout2.xml"/><Relationship Id="rId13" Type="http://schemas.openxmlformats.org/officeDocument/2006/relationships/tags" Target="../tags/tag21.xml"/><Relationship Id="rId12" Type="http://schemas.openxmlformats.org/officeDocument/2006/relationships/image" Target="../media/image4.png"/><Relationship Id="rId11" Type="http://schemas.openxmlformats.org/officeDocument/2006/relationships/tags" Target="../tags/tag20.xml"/><Relationship Id="rId10" Type="http://schemas.openxmlformats.org/officeDocument/2006/relationships/image" Target="../media/image5.jpeg"/><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9" Type="http://schemas.openxmlformats.org/officeDocument/2006/relationships/tags" Target="../tags/tag648.xml"/><Relationship Id="rId8" Type="http://schemas.openxmlformats.org/officeDocument/2006/relationships/tags" Target="../tags/tag647.xml"/><Relationship Id="rId7" Type="http://schemas.openxmlformats.org/officeDocument/2006/relationships/tags" Target="../tags/tag646.xml"/><Relationship Id="rId6" Type="http://schemas.openxmlformats.org/officeDocument/2006/relationships/tags" Target="../tags/tag645.xml"/><Relationship Id="rId5" Type="http://schemas.openxmlformats.org/officeDocument/2006/relationships/tags" Target="../tags/tag644.xml"/><Relationship Id="rId44" Type="http://schemas.openxmlformats.org/officeDocument/2006/relationships/slideLayout" Target="../slideLayouts/slideLayout2.xml"/><Relationship Id="rId43" Type="http://schemas.openxmlformats.org/officeDocument/2006/relationships/tags" Target="../tags/tag681.xml"/><Relationship Id="rId42" Type="http://schemas.openxmlformats.org/officeDocument/2006/relationships/tags" Target="../tags/tag680.xml"/><Relationship Id="rId41" Type="http://schemas.openxmlformats.org/officeDocument/2006/relationships/image" Target="../media/image4.png"/><Relationship Id="rId40" Type="http://schemas.openxmlformats.org/officeDocument/2006/relationships/tags" Target="../tags/tag679.xml"/><Relationship Id="rId4" Type="http://schemas.openxmlformats.org/officeDocument/2006/relationships/tags" Target="../tags/tag643.xml"/><Relationship Id="rId39" Type="http://schemas.openxmlformats.org/officeDocument/2006/relationships/tags" Target="../tags/tag678.xml"/><Relationship Id="rId38" Type="http://schemas.openxmlformats.org/officeDocument/2006/relationships/tags" Target="../tags/tag677.xml"/><Relationship Id="rId37" Type="http://schemas.openxmlformats.org/officeDocument/2006/relationships/tags" Target="../tags/tag676.xml"/><Relationship Id="rId36" Type="http://schemas.openxmlformats.org/officeDocument/2006/relationships/tags" Target="../tags/tag675.xml"/><Relationship Id="rId35" Type="http://schemas.openxmlformats.org/officeDocument/2006/relationships/tags" Target="../tags/tag674.xml"/><Relationship Id="rId34" Type="http://schemas.openxmlformats.org/officeDocument/2006/relationships/tags" Target="../tags/tag673.xml"/><Relationship Id="rId33" Type="http://schemas.openxmlformats.org/officeDocument/2006/relationships/tags" Target="../tags/tag672.xml"/><Relationship Id="rId32" Type="http://schemas.openxmlformats.org/officeDocument/2006/relationships/tags" Target="../tags/tag671.xml"/><Relationship Id="rId31" Type="http://schemas.openxmlformats.org/officeDocument/2006/relationships/tags" Target="../tags/tag670.xml"/><Relationship Id="rId30" Type="http://schemas.openxmlformats.org/officeDocument/2006/relationships/tags" Target="../tags/tag669.xml"/><Relationship Id="rId3" Type="http://schemas.openxmlformats.org/officeDocument/2006/relationships/tags" Target="../tags/tag642.xml"/><Relationship Id="rId29" Type="http://schemas.openxmlformats.org/officeDocument/2006/relationships/tags" Target="../tags/tag668.xml"/><Relationship Id="rId28" Type="http://schemas.openxmlformats.org/officeDocument/2006/relationships/tags" Target="../tags/tag667.xml"/><Relationship Id="rId27" Type="http://schemas.openxmlformats.org/officeDocument/2006/relationships/tags" Target="../tags/tag666.xml"/><Relationship Id="rId26" Type="http://schemas.openxmlformats.org/officeDocument/2006/relationships/tags" Target="../tags/tag665.xml"/><Relationship Id="rId25" Type="http://schemas.openxmlformats.org/officeDocument/2006/relationships/tags" Target="../tags/tag664.xml"/><Relationship Id="rId24" Type="http://schemas.openxmlformats.org/officeDocument/2006/relationships/tags" Target="../tags/tag663.xml"/><Relationship Id="rId23" Type="http://schemas.openxmlformats.org/officeDocument/2006/relationships/tags" Target="../tags/tag662.xml"/><Relationship Id="rId22" Type="http://schemas.openxmlformats.org/officeDocument/2006/relationships/tags" Target="../tags/tag661.xml"/><Relationship Id="rId21" Type="http://schemas.openxmlformats.org/officeDocument/2006/relationships/tags" Target="../tags/tag660.xml"/><Relationship Id="rId20" Type="http://schemas.openxmlformats.org/officeDocument/2006/relationships/tags" Target="../tags/tag659.xml"/><Relationship Id="rId2" Type="http://schemas.openxmlformats.org/officeDocument/2006/relationships/tags" Target="../tags/tag641.xml"/><Relationship Id="rId19" Type="http://schemas.openxmlformats.org/officeDocument/2006/relationships/tags" Target="../tags/tag658.xml"/><Relationship Id="rId18" Type="http://schemas.openxmlformats.org/officeDocument/2006/relationships/tags" Target="../tags/tag657.xml"/><Relationship Id="rId17" Type="http://schemas.openxmlformats.org/officeDocument/2006/relationships/tags" Target="../tags/tag656.xml"/><Relationship Id="rId16" Type="http://schemas.openxmlformats.org/officeDocument/2006/relationships/tags" Target="../tags/tag655.xml"/><Relationship Id="rId15" Type="http://schemas.openxmlformats.org/officeDocument/2006/relationships/tags" Target="../tags/tag654.xml"/><Relationship Id="rId14" Type="http://schemas.openxmlformats.org/officeDocument/2006/relationships/tags" Target="../tags/tag653.xml"/><Relationship Id="rId13" Type="http://schemas.openxmlformats.org/officeDocument/2006/relationships/tags" Target="../tags/tag652.xml"/><Relationship Id="rId12" Type="http://schemas.openxmlformats.org/officeDocument/2006/relationships/tags" Target="../tags/tag651.xml"/><Relationship Id="rId11" Type="http://schemas.openxmlformats.org/officeDocument/2006/relationships/tags" Target="../tags/tag650.xml"/><Relationship Id="rId10" Type="http://schemas.openxmlformats.org/officeDocument/2006/relationships/tags" Target="../tags/tag649.xml"/><Relationship Id="rId1" Type="http://schemas.openxmlformats.org/officeDocument/2006/relationships/chart" Target="../charts/chart15.xml"/></Relationships>
</file>

<file path=ppt/slides/_rels/slide21.xml.rels><?xml version="1.0" encoding="UTF-8" standalone="yes"?>
<Relationships xmlns="http://schemas.openxmlformats.org/package/2006/relationships"><Relationship Id="rId9" Type="http://schemas.openxmlformats.org/officeDocument/2006/relationships/tags" Target="../tags/tag689.xml"/><Relationship Id="rId8" Type="http://schemas.openxmlformats.org/officeDocument/2006/relationships/image" Target="../media/image9.jpeg"/><Relationship Id="rId7" Type="http://schemas.openxmlformats.org/officeDocument/2006/relationships/tags" Target="../tags/tag688.xml"/><Relationship Id="rId6" Type="http://schemas.openxmlformats.org/officeDocument/2006/relationships/tags" Target="../tags/tag687.xml"/><Relationship Id="rId5" Type="http://schemas.openxmlformats.org/officeDocument/2006/relationships/tags" Target="../tags/tag686.xml"/><Relationship Id="rId4" Type="http://schemas.openxmlformats.org/officeDocument/2006/relationships/tags" Target="../tags/tag685.xml"/><Relationship Id="rId3" Type="http://schemas.openxmlformats.org/officeDocument/2006/relationships/tags" Target="../tags/tag684.xml"/><Relationship Id="rId22" Type="http://schemas.openxmlformats.org/officeDocument/2006/relationships/notesSlide" Target="../notesSlides/notesSlide11.xml"/><Relationship Id="rId21" Type="http://schemas.openxmlformats.org/officeDocument/2006/relationships/slideLayout" Target="../slideLayouts/slideLayout6.xml"/><Relationship Id="rId20" Type="http://schemas.openxmlformats.org/officeDocument/2006/relationships/tags" Target="../tags/tag699.xml"/><Relationship Id="rId2" Type="http://schemas.openxmlformats.org/officeDocument/2006/relationships/tags" Target="../tags/tag683.xml"/><Relationship Id="rId19" Type="http://schemas.openxmlformats.org/officeDocument/2006/relationships/image" Target="../media/image4.png"/><Relationship Id="rId18" Type="http://schemas.openxmlformats.org/officeDocument/2006/relationships/tags" Target="../tags/tag698.xml"/><Relationship Id="rId17" Type="http://schemas.openxmlformats.org/officeDocument/2006/relationships/tags" Target="../tags/tag697.xml"/><Relationship Id="rId16" Type="http://schemas.openxmlformats.org/officeDocument/2006/relationships/tags" Target="../tags/tag696.xml"/><Relationship Id="rId15" Type="http://schemas.openxmlformats.org/officeDocument/2006/relationships/tags" Target="../tags/tag695.xml"/><Relationship Id="rId14" Type="http://schemas.openxmlformats.org/officeDocument/2006/relationships/tags" Target="../tags/tag694.xml"/><Relationship Id="rId13" Type="http://schemas.openxmlformats.org/officeDocument/2006/relationships/tags" Target="../tags/tag693.xml"/><Relationship Id="rId12" Type="http://schemas.openxmlformats.org/officeDocument/2006/relationships/tags" Target="../tags/tag692.xml"/><Relationship Id="rId11" Type="http://schemas.openxmlformats.org/officeDocument/2006/relationships/tags" Target="../tags/tag691.xml"/><Relationship Id="rId10" Type="http://schemas.openxmlformats.org/officeDocument/2006/relationships/tags" Target="../tags/tag690.xml"/><Relationship Id="rId1" Type="http://schemas.openxmlformats.org/officeDocument/2006/relationships/tags" Target="../tags/tag682.xml"/></Relationships>
</file>

<file path=ppt/slides/_rels/slide22.xml.rels><?xml version="1.0" encoding="UTF-8" standalone="yes"?>
<Relationships xmlns="http://schemas.openxmlformats.org/package/2006/relationships"><Relationship Id="rId9" Type="http://schemas.openxmlformats.org/officeDocument/2006/relationships/tags" Target="../tags/tag707.xml"/><Relationship Id="rId8" Type="http://schemas.openxmlformats.org/officeDocument/2006/relationships/tags" Target="../tags/tag706.xml"/><Relationship Id="rId7" Type="http://schemas.openxmlformats.org/officeDocument/2006/relationships/tags" Target="../tags/tag705.xml"/><Relationship Id="rId6" Type="http://schemas.openxmlformats.org/officeDocument/2006/relationships/tags" Target="../tags/tag704.xml"/><Relationship Id="rId5" Type="http://schemas.openxmlformats.org/officeDocument/2006/relationships/tags" Target="../tags/tag703.xml"/><Relationship Id="rId4" Type="http://schemas.openxmlformats.org/officeDocument/2006/relationships/tags" Target="../tags/tag702.xml"/><Relationship Id="rId36" Type="http://schemas.openxmlformats.org/officeDocument/2006/relationships/notesSlide" Target="../notesSlides/notesSlide12.xml"/><Relationship Id="rId35" Type="http://schemas.openxmlformats.org/officeDocument/2006/relationships/slideLayout" Target="../slideLayouts/slideLayout2.xml"/><Relationship Id="rId34" Type="http://schemas.openxmlformats.org/officeDocument/2006/relationships/tags" Target="../tags/tag731.xml"/><Relationship Id="rId33" Type="http://schemas.openxmlformats.org/officeDocument/2006/relationships/tags" Target="../tags/tag730.xml"/><Relationship Id="rId32" Type="http://schemas.openxmlformats.org/officeDocument/2006/relationships/image" Target="../media/image4.png"/><Relationship Id="rId31" Type="http://schemas.openxmlformats.org/officeDocument/2006/relationships/tags" Target="../tags/tag729.xml"/><Relationship Id="rId30" Type="http://schemas.openxmlformats.org/officeDocument/2006/relationships/tags" Target="../tags/tag728.xml"/><Relationship Id="rId3" Type="http://schemas.openxmlformats.org/officeDocument/2006/relationships/image" Target="../media/image12.jpeg"/><Relationship Id="rId29" Type="http://schemas.openxmlformats.org/officeDocument/2006/relationships/tags" Target="../tags/tag727.xml"/><Relationship Id="rId28" Type="http://schemas.openxmlformats.org/officeDocument/2006/relationships/tags" Target="../tags/tag726.xml"/><Relationship Id="rId27" Type="http://schemas.openxmlformats.org/officeDocument/2006/relationships/tags" Target="../tags/tag725.xml"/><Relationship Id="rId26" Type="http://schemas.openxmlformats.org/officeDocument/2006/relationships/tags" Target="../tags/tag724.xml"/><Relationship Id="rId25" Type="http://schemas.openxmlformats.org/officeDocument/2006/relationships/tags" Target="../tags/tag723.xml"/><Relationship Id="rId24" Type="http://schemas.openxmlformats.org/officeDocument/2006/relationships/tags" Target="../tags/tag722.xml"/><Relationship Id="rId23" Type="http://schemas.openxmlformats.org/officeDocument/2006/relationships/tags" Target="../tags/tag721.xml"/><Relationship Id="rId22" Type="http://schemas.openxmlformats.org/officeDocument/2006/relationships/tags" Target="../tags/tag720.xml"/><Relationship Id="rId21" Type="http://schemas.openxmlformats.org/officeDocument/2006/relationships/tags" Target="../tags/tag719.xml"/><Relationship Id="rId20" Type="http://schemas.openxmlformats.org/officeDocument/2006/relationships/tags" Target="../tags/tag718.xml"/><Relationship Id="rId2" Type="http://schemas.openxmlformats.org/officeDocument/2006/relationships/tags" Target="../tags/tag701.xml"/><Relationship Id="rId19" Type="http://schemas.openxmlformats.org/officeDocument/2006/relationships/tags" Target="../tags/tag717.xml"/><Relationship Id="rId18" Type="http://schemas.openxmlformats.org/officeDocument/2006/relationships/tags" Target="../tags/tag716.xml"/><Relationship Id="rId17" Type="http://schemas.openxmlformats.org/officeDocument/2006/relationships/tags" Target="../tags/tag715.xml"/><Relationship Id="rId16" Type="http://schemas.openxmlformats.org/officeDocument/2006/relationships/tags" Target="../tags/tag714.xml"/><Relationship Id="rId15" Type="http://schemas.openxmlformats.org/officeDocument/2006/relationships/tags" Target="../tags/tag713.xml"/><Relationship Id="rId14" Type="http://schemas.openxmlformats.org/officeDocument/2006/relationships/tags" Target="../tags/tag712.xml"/><Relationship Id="rId13" Type="http://schemas.openxmlformats.org/officeDocument/2006/relationships/tags" Target="../tags/tag711.xml"/><Relationship Id="rId12" Type="http://schemas.openxmlformats.org/officeDocument/2006/relationships/tags" Target="../tags/tag710.xml"/><Relationship Id="rId11" Type="http://schemas.openxmlformats.org/officeDocument/2006/relationships/tags" Target="../tags/tag709.xml"/><Relationship Id="rId10" Type="http://schemas.openxmlformats.org/officeDocument/2006/relationships/tags" Target="../tags/tag708.xml"/><Relationship Id="rId1" Type="http://schemas.openxmlformats.org/officeDocument/2006/relationships/tags" Target="../tags/tag700.xml"/></Relationships>
</file>

<file path=ppt/slides/_rels/slide23.xml.rels><?xml version="1.0" encoding="UTF-8" standalone="yes"?>
<Relationships xmlns="http://schemas.openxmlformats.org/package/2006/relationships"><Relationship Id="rId9" Type="http://schemas.openxmlformats.org/officeDocument/2006/relationships/tags" Target="../tags/tag740.xml"/><Relationship Id="rId8" Type="http://schemas.openxmlformats.org/officeDocument/2006/relationships/tags" Target="../tags/tag739.xml"/><Relationship Id="rId7" Type="http://schemas.openxmlformats.org/officeDocument/2006/relationships/tags" Target="../tags/tag738.xml"/><Relationship Id="rId6" Type="http://schemas.openxmlformats.org/officeDocument/2006/relationships/tags" Target="../tags/tag737.xml"/><Relationship Id="rId5" Type="http://schemas.openxmlformats.org/officeDocument/2006/relationships/tags" Target="../tags/tag736.xml"/><Relationship Id="rId4" Type="http://schemas.openxmlformats.org/officeDocument/2006/relationships/tags" Target="../tags/tag735.xml"/><Relationship Id="rId3" Type="http://schemas.openxmlformats.org/officeDocument/2006/relationships/tags" Target="../tags/tag734.xml"/><Relationship Id="rId23" Type="http://schemas.openxmlformats.org/officeDocument/2006/relationships/slideLayout" Target="../slideLayouts/slideLayout2.xml"/><Relationship Id="rId22" Type="http://schemas.openxmlformats.org/officeDocument/2006/relationships/tags" Target="../tags/tag752.xml"/><Relationship Id="rId21" Type="http://schemas.openxmlformats.org/officeDocument/2006/relationships/tags" Target="../tags/tag751.xml"/><Relationship Id="rId20" Type="http://schemas.openxmlformats.org/officeDocument/2006/relationships/image" Target="../media/image4.png"/><Relationship Id="rId2" Type="http://schemas.openxmlformats.org/officeDocument/2006/relationships/tags" Target="../tags/tag733.xml"/><Relationship Id="rId19" Type="http://schemas.openxmlformats.org/officeDocument/2006/relationships/tags" Target="../tags/tag750.xml"/><Relationship Id="rId18" Type="http://schemas.openxmlformats.org/officeDocument/2006/relationships/tags" Target="../tags/tag749.xml"/><Relationship Id="rId17" Type="http://schemas.openxmlformats.org/officeDocument/2006/relationships/tags" Target="../tags/tag748.xml"/><Relationship Id="rId16" Type="http://schemas.openxmlformats.org/officeDocument/2006/relationships/tags" Target="../tags/tag747.xml"/><Relationship Id="rId15" Type="http://schemas.openxmlformats.org/officeDocument/2006/relationships/tags" Target="../tags/tag746.xml"/><Relationship Id="rId14" Type="http://schemas.openxmlformats.org/officeDocument/2006/relationships/tags" Target="../tags/tag745.xml"/><Relationship Id="rId13" Type="http://schemas.openxmlformats.org/officeDocument/2006/relationships/tags" Target="../tags/tag744.xml"/><Relationship Id="rId12" Type="http://schemas.openxmlformats.org/officeDocument/2006/relationships/tags" Target="../tags/tag743.xml"/><Relationship Id="rId11" Type="http://schemas.openxmlformats.org/officeDocument/2006/relationships/tags" Target="../tags/tag742.xml"/><Relationship Id="rId10" Type="http://schemas.openxmlformats.org/officeDocument/2006/relationships/tags" Target="../tags/tag741.xml"/><Relationship Id="rId1" Type="http://schemas.openxmlformats.org/officeDocument/2006/relationships/tags" Target="../tags/tag732.xml"/></Relationships>
</file>

<file path=ppt/slides/_rels/slide24.xml.rels><?xml version="1.0" encoding="UTF-8" standalone="yes"?>
<Relationships xmlns="http://schemas.openxmlformats.org/package/2006/relationships"><Relationship Id="rId9" Type="http://schemas.openxmlformats.org/officeDocument/2006/relationships/tags" Target="../tags/tag759.xml"/><Relationship Id="rId8" Type="http://schemas.openxmlformats.org/officeDocument/2006/relationships/image" Target="../media/image4.png"/><Relationship Id="rId7" Type="http://schemas.openxmlformats.org/officeDocument/2006/relationships/tags" Target="../tags/tag758.xml"/><Relationship Id="rId6" Type="http://schemas.openxmlformats.org/officeDocument/2006/relationships/image" Target="../media/image13.png"/><Relationship Id="rId5" Type="http://schemas.openxmlformats.org/officeDocument/2006/relationships/tags" Target="../tags/tag757.xml"/><Relationship Id="rId4" Type="http://schemas.openxmlformats.org/officeDocument/2006/relationships/tags" Target="../tags/tag756.xml"/><Relationship Id="rId3" Type="http://schemas.openxmlformats.org/officeDocument/2006/relationships/tags" Target="../tags/tag755.xml"/><Relationship Id="rId2" Type="http://schemas.openxmlformats.org/officeDocument/2006/relationships/tags" Target="../tags/tag754.xml"/><Relationship Id="rId11" Type="http://schemas.openxmlformats.org/officeDocument/2006/relationships/slideLayout" Target="../slideLayouts/slideLayout2.xml"/><Relationship Id="rId10" Type="http://schemas.openxmlformats.org/officeDocument/2006/relationships/tags" Target="../tags/tag760.xml"/><Relationship Id="rId1" Type="http://schemas.openxmlformats.org/officeDocument/2006/relationships/tags" Target="../tags/tag753.xml"/></Relationships>
</file>

<file path=ppt/slides/_rels/slide25.xml.rels><?xml version="1.0" encoding="UTF-8" standalone="yes"?>
<Relationships xmlns="http://schemas.openxmlformats.org/package/2006/relationships"><Relationship Id="rId9" Type="http://schemas.openxmlformats.org/officeDocument/2006/relationships/tags" Target="../tags/tag769.xml"/><Relationship Id="rId8" Type="http://schemas.openxmlformats.org/officeDocument/2006/relationships/tags" Target="../tags/tag768.xml"/><Relationship Id="rId7" Type="http://schemas.openxmlformats.org/officeDocument/2006/relationships/tags" Target="../tags/tag767.xml"/><Relationship Id="rId6" Type="http://schemas.openxmlformats.org/officeDocument/2006/relationships/tags" Target="../tags/tag766.xml"/><Relationship Id="rId5" Type="http://schemas.openxmlformats.org/officeDocument/2006/relationships/tags" Target="../tags/tag765.xml"/><Relationship Id="rId4" Type="http://schemas.openxmlformats.org/officeDocument/2006/relationships/tags" Target="../tags/tag764.xml"/><Relationship Id="rId38" Type="http://schemas.openxmlformats.org/officeDocument/2006/relationships/slideLayout" Target="../slideLayouts/slideLayout2.xml"/><Relationship Id="rId37" Type="http://schemas.openxmlformats.org/officeDocument/2006/relationships/tags" Target="../tags/tag796.xml"/><Relationship Id="rId36" Type="http://schemas.openxmlformats.org/officeDocument/2006/relationships/tags" Target="../tags/tag795.xml"/><Relationship Id="rId35" Type="http://schemas.openxmlformats.org/officeDocument/2006/relationships/image" Target="../media/image4.png"/><Relationship Id="rId34" Type="http://schemas.openxmlformats.org/officeDocument/2006/relationships/tags" Target="../tags/tag794.xml"/><Relationship Id="rId33" Type="http://schemas.openxmlformats.org/officeDocument/2006/relationships/tags" Target="../tags/tag793.xml"/><Relationship Id="rId32" Type="http://schemas.openxmlformats.org/officeDocument/2006/relationships/tags" Target="../tags/tag792.xml"/><Relationship Id="rId31" Type="http://schemas.openxmlformats.org/officeDocument/2006/relationships/tags" Target="../tags/tag791.xml"/><Relationship Id="rId30" Type="http://schemas.openxmlformats.org/officeDocument/2006/relationships/tags" Target="../tags/tag790.xml"/><Relationship Id="rId3" Type="http://schemas.openxmlformats.org/officeDocument/2006/relationships/tags" Target="../tags/tag763.xml"/><Relationship Id="rId29" Type="http://schemas.openxmlformats.org/officeDocument/2006/relationships/tags" Target="../tags/tag789.xml"/><Relationship Id="rId28" Type="http://schemas.openxmlformats.org/officeDocument/2006/relationships/tags" Target="../tags/tag788.xml"/><Relationship Id="rId27" Type="http://schemas.openxmlformats.org/officeDocument/2006/relationships/tags" Target="../tags/tag787.xml"/><Relationship Id="rId26" Type="http://schemas.openxmlformats.org/officeDocument/2006/relationships/tags" Target="../tags/tag786.xml"/><Relationship Id="rId25" Type="http://schemas.openxmlformats.org/officeDocument/2006/relationships/tags" Target="../tags/tag785.xml"/><Relationship Id="rId24" Type="http://schemas.openxmlformats.org/officeDocument/2006/relationships/tags" Target="../tags/tag784.xml"/><Relationship Id="rId23" Type="http://schemas.openxmlformats.org/officeDocument/2006/relationships/tags" Target="../tags/tag783.xml"/><Relationship Id="rId22" Type="http://schemas.openxmlformats.org/officeDocument/2006/relationships/tags" Target="../tags/tag782.xml"/><Relationship Id="rId21" Type="http://schemas.openxmlformats.org/officeDocument/2006/relationships/tags" Target="../tags/tag781.xml"/><Relationship Id="rId20" Type="http://schemas.openxmlformats.org/officeDocument/2006/relationships/tags" Target="../tags/tag780.xml"/><Relationship Id="rId2" Type="http://schemas.openxmlformats.org/officeDocument/2006/relationships/tags" Target="../tags/tag762.xml"/><Relationship Id="rId19" Type="http://schemas.openxmlformats.org/officeDocument/2006/relationships/tags" Target="../tags/tag779.xml"/><Relationship Id="rId18" Type="http://schemas.openxmlformats.org/officeDocument/2006/relationships/tags" Target="../tags/tag778.xml"/><Relationship Id="rId17" Type="http://schemas.openxmlformats.org/officeDocument/2006/relationships/tags" Target="../tags/tag777.xml"/><Relationship Id="rId16" Type="http://schemas.openxmlformats.org/officeDocument/2006/relationships/tags" Target="../tags/tag776.xml"/><Relationship Id="rId15" Type="http://schemas.openxmlformats.org/officeDocument/2006/relationships/tags" Target="../tags/tag775.xml"/><Relationship Id="rId14" Type="http://schemas.openxmlformats.org/officeDocument/2006/relationships/tags" Target="../tags/tag774.xml"/><Relationship Id="rId13" Type="http://schemas.openxmlformats.org/officeDocument/2006/relationships/tags" Target="../tags/tag773.xml"/><Relationship Id="rId12" Type="http://schemas.openxmlformats.org/officeDocument/2006/relationships/tags" Target="../tags/tag772.xml"/><Relationship Id="rId11" Type="http://schemas.openxmlformats.org/officeDocument/2006/relationships/tags" Target="../tags/tag771.xml"/><Relationship Id="rId10" Type="http://schemas.openxmlformats.org/officeDocument/2006/relationships/tags" Target="../tags/tag770.xml"/><Relationship Id="rId1" Type="http://schemas.openxmlformats.org/officeDocument/2006/relationships/tags" Target="../tags/tag761.xml"/></Relationships>
</file>

<file path=ppt/slides/_rels/slide26.xml.rels><?xml version="1.0" encoding="UTF-8" standalone="yes"?>
<Relationships xmlns="http://schemas.openxmlformats.org/package/2006/relationships"><Relationship Id="rId9" Type="http://schemas.openxmlformats.org/officeDocument/2006/relationships/tags" Target="../tags/tag804.xml"/><Relationship Id="rId8" Type="http://schemas.openxmlformats.org/officeDocument/2006/relationships/tags" Target="../tags/tag803.xml"/><Relationship Id="rId7" Type="http://schemas.openxmlformats.org/officeDocument/2006/relationships/tags" Target="../tags/tag802.xml"/><Relationship Id="rId6" Type="http://schemas.openxmlformats.org/officeDocument/2006/relationships/tags" Target="../tags/tag801.xml"/><Relationship Id="rId5" Type="http://schemas.openxmlformats.org/officeDocument/2006/relationships/tags" Target="../tags/tag800.xml"/><Relationship Id="rId4" Type="http://schemas.openxmlformats.org/officeDocument/2006/relationships/tags" Target="../tags/tag799.xml"/><Relationship Id="rId3" Type="http://schemas.openxmlformats.org/officeDocument/2006/relationships/tags" Target="../tags/tag798.xml"/><Relationship Id="rId28" Type="http://schemas.openxmlformats.org/officeDocument/2006/relationships/slideLayout" Target="../slideLayouts/slideLayout2.xml"/><Relationship Id="rId27" Type="http://schemas.openxmlformats.org/officeDocument/2006/relationships/tags" Target="../tags/tag821.xml"/><Relationship Id="rId26" Type="http://schemas.openxmlformats.org/officeDocument/2006/relationships/tags" Target="../tags/tag820.xml"/><Relationship Id="rId25" Type="http://schemas.openxmlformats.org/officeDocument/2006/relationships/image" Target="../media/image4.png"/><Relationship Id="rId24" Type="http://schemas.openxmlformats.org/officeDocument/2006/relationships/tags" Target="../tags/tag819.xml"/><Relationship Id="rId23" Type="http://schemas.openxmlformats.org/officeDocument/2006/relationships/tags" Target="../tags/tag818.xml"/><Relationship Id="rId22" Type="http://schemas.openxmlformats.org/officeDocument/2006/relationships/tags" Target="../tags/tag817.xml"/><Relationship Id="rId21" Type="http://schemas.openxmlformats.org/officeDocument/2006/relationships/tags" Target="../tags/tag816.xml"/><Relationship Id="rId20" Type="http://schemas.openxmlformats.org/officeDocument/2006/relationships/tags" Target="../tags/tag815.xml"/><Relationship Id="rId2" Type="http://schemas.openxmlformats.org/officeDocument/2006/relationships/tags" Target="../tags/tag797.xml"/><Relationship Id="rId19" Type="http://schemas.openxmlformats.org/officeDocument/2006/relationships/tags" Target="../tags/tag814.xml"/><Relationship Id="rId18" Type="http://schemas.openxmlformats.org/officeDocument/2006/relationships/tags" Target="../tags/tag813.xml"/><Relationship Id="rId17" Type="http://schemas.openxmlformats.org/officeDocument/2006/relationships/tags" Target="../tags/tag812.xml"/><Relationship Id="rId16" Type="http://schemas.openxmlformats.org/officeDocument/2006/relationships/tags" Target="../tags/tag811.xml"/><Relationship Id="rId15" Type="http://schemas.openxmlformats.org/officeDocument/2006/relationships/tags" Target="../tags/tag810.xml"/><Relationship Id="rId14" Type="http://schemas.openxmlformats.org/officeDocument/2006/relationships/tags" Target="../tags/tag809.xml"/><Relationship Id="rId13" Type="http://schemas.openxmlformats.org/officeDocument/2006/relationships/tags" Target="../tags/tag808.xml"/><Relationship Id="rId12" Type="http://schemas.openxmlformats.org/officeDocument/2006/relationships/tags" Target="../tags/tag807.xml"/><Relationship Id="rId11" Type="http://schemas.openxmlformats.org/officeDocument/2006/relationships/tags" Target="../tags/tag806.xml"/><Relationship Id="rId10" Type="http://schemas.openxmlformats.org/officeDocument/2006/relationships/tags" Target="../tags/tag805.xml"/><Relationship Id="rId1" Type="http://schemas.openxmlformats.org/officeDocument/2006/relationships/chart" Target="../charts/chart16.xml"/></Relationships>
</file>

<file path=ppt/slides/_rels/slide27.xml.rels><?xml version="1.0" encoding="UTF-8" standalone="yes"?>
<Relationships xmlns="http://schemas.openxmlformats.org/package/2006/relationships"><Relationship Id="rId9" Type="http://schemas.openxmlformats.org/officeDocument/2006/relationships/tags" Target="../tags/tag828.xml"/><Relationship Id="rId8" Type="http://schemas.openxmlformats.org/officeDocument/2006/relationships/tags" Target="../tags/tag827.xml"/><Relationship Id="rId7" Type="http://schemas.openxmlformats.org/officeDocument/2006/relationships/tags" Target="../tags/tag826.xml"/><Relationship Id="rId6" Type="http://schemas.openxmlformats.org/officeDocument/2006/relationships/tags" Target="../tags/tag825.xml"/><Relationship Id="rId5" Type="http://schemas.openxmlformats.org/officeDocument/2006/relationships/tags" Target="../tags/tag824.xml"/><Relationship Id="rId46" Type="http://schemas.openxmlformats.org/officeDocument/2006/relationships/slideLayout" Target="../slideLayouts/slideLayout6.xml"/><Relationship Id="rId45" Type="http://schemas.openxmlformats.org/officeDocument/2006/relationships/tags" Target="../tags/tag856.xml"/><Relationship Id="rId44" Type="http://schemas.openxmlformats.org/officeDocument/2006/relationships/tags" Target="../tags/tag855.xml"/><Relationship Id="rId43" Type="http://schemas.openxmlformats.org/officeDocument/2006/relationships/image" Target="../media/image22.png"/><Relationship Id="rId42" Type="http://schemas.openxmlformats.org/officeDocument/2006/relationships/tags" Target="../tags/tag854.xml"/><Relationship Id="rId41" Type="http://schemas.openxmlformats.org/officeDocument/2006/relationships/image" Target="../media/image21.png"/><Relationship Id="rId40" Type="http://schemas.openxmlformats.org/officeDocument/2006/relationships/tags" Target="../tags/tag853.xml"/><Relationship Id="rId4" Type="http://schemas.openxmlformats.org/officeDocument/2006/relationships/image" Target="../media/image15.png"/><Relationship Id="rId39" Type="http://schemas.openxmlformats.org/officeDocument/2006/relationships/tags" Target="../tags/tag852.xml"/><Relationship Id="rId38" Type="http://schemas.openxmlformats.org/officeDocument/2006/relationships/image" Target="../media/image3.png"/><Relationship Id="rId37" Type="http://schemas.openxmlformats.org/officeDocument/2006/relationships/tags" Target="../tags/tag851.xml"/><Relationship Id="rId36" Type="http://schemas.openxmlformats.org/officeDocument/2006/relationships/tags" Target="../tags/tag850.xml"/><Relationship Id="rId35" Type="http://schemas.openxmlformats.org/officeDocument/2006/relationships/tags" Target="../tags/tag849.xml"/><Relationship Id="rId34" Type="http://schemas.openxmlformats.org/officeDocument/2006/relationships/tags" Target="../tags/tag848.xml"/><Relationship Id="rId33" Type="http://schemas.openxmlformats.org/officeDocument/2006/relationships/tags" Target="../tags/tag847.xml"/><Relationship Id="rId32" Type="http://schemas.openxmlformats.org/officeDocument/2006/relationships/tags" Target="../tags/tag846.xml"/><Relationship Id="rId31" Type="http://schemas.openxmlformats.org/officeDocument/2006/relationships/tags" Target="../tags/tag845.xml"/><Relationship Id="rId30" Type="http://schemas.openxmlformats.org/officeDocument/2006/relationships/tags" Target="../tags/tag844.xml"/><Relationship Id="rId3" Type="http://schemas.openxmlformats.org/officeDocument/2006/relationships/tags" Target="../tags/tag823.xml"/><Relationship Id="rId29" Type="http://schemas.openxmlformats.org/officeDocument/2006/relationships/image" Target="../media/image20.png"/><Relationship Id="rId28" Type="http://schemas.openxmlformats.org/officeDocument/2006/relationships/tags" Target="../tags/tag843.xml"/><Relationship Id="rId27" Type="http://schemas.openxmlformats.org/officeDocument/2006/relationships/image" Target="../media/image19.png"/><Relationship Id="rId26" Type="http://schemas.openxmlformats.org/officeDocument/2006/relationships/tags" Target="../tags/tag842.xml"/><Relationship Id="rId25" Type="http://schemas.openxmlformats.org/officeDocument/2006/relationships/image" Target="../media/image18.png"/><Relationship Id="rId24" Type="http://schemas.openxmlformats.org/officeDocument/2006/relationships/tags" Target="../tags/tag841.xml"/><Relationship Id="rId23" Type="http://schemas.openxmlformats.org/officeDocument/2006/relationships/image" Target="../media/image17.png"/><Relationship Id="rId22" Type="http://schemas.openxmlformats.org/officeDocument/2006/relationships/tags" Target="../tags/tag840.xml"/><Relationship Id="rId21" Type="http://schemas.openxmlformats.org/officeDocument/2006/relationships/image" Target="../media/image16.png"/><Relationship Id="rId20" Type="http://schemas.openxmlformats.org/officeDocument/2006/relationships/tags" Target="../tags/tag839.xml"/><Relationship Id="rId2" Type="http://schemas.openxmlformats.org/officeDocument/2006/relationships/image" Target="../media/image14.png"/><Relationship Id="rId19" Type="http://schemas.openxmlformats.org/officeDocument/2006/relationships/tags" Target="../tags/tag838.xml"/><Relationship Id="rId18" Type="http://schemas.openxmlformats.org/officeDocument/2006/relationships/tags" Target="../tags/tag837.xml"/><Relationship Id="rId17" Type="http://schemas.openxmlformats.org/officeDocument/2006/relationships/tags" Target="../tags/tag836.xml"/><Relationship Id="rId16" Type="http://schemas.openxmlformats.org/officeDocument/2006/relationships/tags" Target="../tags/tag835.xml"/><Relationship Id="rId15" Type="http://schemas.openxmlformats.org/officeDocument/2006/relationships/tags" Target="../tags/tag834.xml"/><Relationship Id="rId14" Type="http://schemas.openxmlformats.org/officeDocument/2006/relationships/tags" Target="../tags/tag833.xml"/><Relationship Id="rId13" Type="http://schemas.openxmlformats.org/officeDocument/2006/relationships/tags" Target="../tags/tag832.xml"/><Relationship Id="rId12" Type="http://schemas.openxmlformats.org/officeDocument/2006/relationships/tags" Target="../tags/tag831.xml"/><Relationship Id="rId11" Type="http://schemas.openxmlformats.org/officeDocument/2006/relationships/tags" Target="../tags/tag830.xml"/><Relationship Id="rId10" Type="http://schemas.openxmlformats.org/officeDocument/2006/relationships/tags" Target="../tags/tag829.xml"/><Relationship Id="rId1" Type="http://schemas.openxmlformats.org/officeDocument/2006/relationships/tags" Target="../tags/tag822.xml"/></Relationships>
</file>

<file path=ppt/slides/_rels/slide28.xml.rels><?xml version="1.0" encoding="UTF-8" standalone="yes"?>
<Relationships xmlns="http://schemas.openxmlformats.org/package/2006/relationships"><Relationship Id="rId9" Type="http://schemas.openxmlformats.org/officeDocument/2006/relationships/tags" Target="../tags/tag865.xml"/><Relationship Id="rId8" Type="http://schemas.openxmlformats.org/officeDocument/2006/relationships/tags" Target="../tags/tag864.xml"/><Relationship Id="rId7" Type="http://schemas.openxmlformats.org/officeDocument/2006/relationships/tags" Target="../tags/tag863.xml"/><Relationship Id="rId6" Type="http://schemas.openxmlformats.org/officeDocument/2006/relationships/tags" Target="../tags/tag862.xml"/><Relationship Id="rId53" Type="http://schemas.openxmlformats.org/officeDocument/2006/relationships/slideLayout" Target="../slideLayouts/slideLayout6.xml"/><Relationship Id="rId52" Type="http://schemas.openxmlformats.org/officeDocument/2006/relationships/tags" Target="../tags/tag904.xml"/><Relationship Id="rId51" Type="http://schemas.openxmlformats.org/officeDocument/2006/relationships/tags" Target="../tags/tag903.xml"/><Relationship Id="rId50" Type="http://schemas.openxmlformats.org/officeDocument/2006/relationships/tags" Target="../tags/tag902.xml"/><Relationship Id="rId5" Type="http://schemas.openxmlformats.org/officeDocument/2006/relationships/tags" Target="../tags/tag861.xml"/><Relationship Id="rId49" Type="http://schemas.openxmlformats.org/officeDocument/2006/relationships/tags" Target="../tags/tag901.xml"/><Relationship Id="rId48" Type="http://schemas.openxmlformats.org/officeDocument/2006/relationships/tags" Target="../tags/tag900.xml"/><Relationship Id="rId47" Type="http://schemas.openxmlformats.org/officeDocument/2006/relationships/tags" Target="../tags/tag899.xml"/><Relationship Id="rId46" Type="http://schemas.openxmlformats.org/officeDocument/2006/relationships/image" Target="../media/image4.png"/><Relationship Id="rId45" Type="http://schemas.openxmlformats.org/officeDocument/2006/relationships/tags" Target="../tags/tag898.xml"/><Relationship Id="rId44" Type="http://schemas.openxmlformats.org/officeDocument/2006/relationships/tags" Target="../tags/tag897.xml"/><Relationship Id="rId43" Type="http://schemas.openxmlformats.org/officeDocument/2006/relationships/image" Target="../media/image25.png"/><Relationship Id="rId42" Type="http://schemas.openxmlformats.org/officeDocument/2006/relationships/tags" Target="../tags/tag896.xml"/><Relationship Id="rId41" Type="http://schemas.openxmlformats.org/officeDocument/2006/relationships/image" Target="../media/image24.png"/><Relationship Id="rId40" Type="http://schemas.openxmlformats.org/officeDocument/2006/relationships/tags" Target="../tags/tag895.xml"/><Relationship Id="rId4" Type="http://schemas.openxmlformats.org/officeDocument/2006/relationships/tags" Target="../tags/tag860.xml"/><Relationship Id="rId39" Type="http://schemas.openxmlformats.org/officeDocument/2006/relationships/image" Target="../media/image23.png"/><Relationship Id="rId38" Type="http://schemas.openxmlformats.org/officeDocument/2006/relationships/tags" Target="../tags/tag894.xml"/><Relationship Id="rId37" Type="http://schemas.openxmlformats.org/officeDocument/2006/relationships/tags" Target="../tags/tag893.xml"/><Relationship Id="rId36" Type="http://schemas.openxmlformats.org/officeDocument/2006/relationships/tags" Target="../tags/tag892.xml"/><Relationship Id="rId35" Type="http://schemas.openxmlformats.org/officeDocument/2006/relationships/tags" Target="../tags/tag891.xml"/><Relationship Id="rId34" Type="http://schemas.openxmlformats.org/officeDocument/2006/relationships/tags" Target="../tags/tag890.xml"/><Relationship Id="rId33" Type="http://schemas.openxmlformats.org/officeDocument/2006/relationships/tags" Target="../tags/tag889.xml"/><Relationship Id="rId32" Type="http://schemas.openxmlformats.org/officeDocument/2006/relationships/tags" Target="../tags/tag888.xml"/><Relationship Id="rId31" Type="http://schemas.openxmlformats.org/officeDocument/2006/relationships/tags" Target="../tags/tag887.xml"/><Relationship Id="rId30" Type="http://schemas.openxmlformats.org/officeDocument/2006/relationships/tags" Target="../tags/tag886.xml"/><Relationship Id="rId3" Type="http://schemas.openxmlformats.org/officeDocument/2006/relationships/tags" Target="../tags/tag859.xml"/><Relationship Id="rId29" Type="http://schemas.openxmlformats.org/officeDocument/2006/relationships/tags" Target="../tags/tag885.xml"/><Relationship Id="rId28" Type="http://schemas.openxmlformats.org/officeDocument/2006/relationships/tags" Target="../tags/tag884.xml"/><Relationship Id="rId27" Type="http://schemas.openxmlformats.org/officeDocument/2006/relationships/tags" Target="../tags/tag883.xml"/><Relationship Id="rId26" Type="http://schemas.openxmlformats.org/officeDocument/2006/relationships/tags" Target="../tags/tag882.xml"/><Relationship Id="rId25" Type="http://schemas.openxmlformats.org/officeDocument/2006/relationships/tags" Target="../tags/tag881.xml"/><Relationship Id="rId24" Type="http://schemas.openxmlformats.org/officeDocument/2006/relationships/tags" Target="../tags/tag880.xml"/><Relationship Id="rId23" Type="http://schemas.openxmlformats.org/officeDocument/2006/relationships/tags" Target="../tags/tag879.xml"/><Relationship Id="rId22" Type="http://schemas.openxmlformats.org/officeDocument/2006/relationships/tags" Target="../tags/tag878.xml"/><Relationship Id="rId21" Type="http://schemas.openxmlformats.org/officeDocument/2006/relationships/tags" Target="../tags/tag877.xml"/><Relationship Id="rId20" Type="http://schemas.openxmlformats.org/officeDocument/2006/relationships/tags" Target="../tags/tag876.xml"/><Relationship Id="rId2" Type="http://schemas.openxmlformats.org/officeDocument/2006/relationships/tags" Target="../tags/tag858.xml"/><Relationship Id="rId19" Type="http://schemas.openxmlformats.org/officeDocument/2006/relationships/tags" Target="../tags/tag875.xml"/><Relationship Id="rId18" Type="http://schemas.openxmlformats.org/officeDocument/2006/relationships/tags" Target="../tags/tag874.xml"/><Relationship Id="rId17" Type="http://schemas.openxmlformats.org/officeDocument/2006/relationships/tags" Target="../tags/tag873.xml"/><Relationship Id="rId16" Type="http://schemas.openxmlformats.org/officeDocument/2006/relationships/tags" Target="../tags/tag872.xml"/><Relationship Id="rId15" Type="http://schemas.openxmlformats.org/officeDocument/2006/relationships/tags" Target="../tags/tag871.xml"/><Relationship Id="rId14" Type="http://schemas.openxmlformats.org/officeDocument/2006/relationships/tags" Target="../tags/tag870.xml"/><Relationship Id="rId13" Type="http://schemas.openxmlformats.org/officeDocument/2006/relationships/tags" Target="../tags/tag869.xml"/><Relationship Id="rId12" Type="http://schemas.openxmlformats.org/officeDocument/2006/relationships/tags" Target="../tags/tag868.xml"/><Relationship Id="rId11" Type="http://schemas.openxmlformats.org/officeDocument/2006/relationships/tags" Target="../tags/tag867.xml"/><Relationship Id="rId10" Type="http://schemas.openxmlformats.org/officeDocument/2006/relationships/tags" Target="../tags/tag866.xml"/><Relationship Id="rId1" Type="http://schemas.openxmlformats.org/officeDocument/2006/relationships/tags" Target="../tags/tag857.xml"/></Relationships>
</file>

<file path=ppt/slides/_rels/slide29.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910.xml"/><Relationship Id="rId7" Type="http://schemas.openxmlformats.org/officeDocument/2006/relationships/tags" Target="../tags/tag909.xml"/><Relationship Id="rId6" Type="http://schemas.openxmlformats.org/officeDocument/2006/relationships/image" Target="../media/image27.png"/><Relationship Id="rId5" Type="http://schemas.openxmlformats.org/officeDocument/2006/relationships/tags" Target="../tags/tag908.xml"/><Relationship Id="rId4" Type="http://schemas.openxmlformats.org/officeDocument/2006/relationships/tags" Target="../tags/tag907.xml"/><Relationship Id="rId3" Type="http://schemas.openxmlformats.org/officeDocument/2006/relationships/tags" Target="../tags/tag906.xml"/><Relationship Id="rId2" Type="http://schemas.openxmlformats.org/officeDocument/2006/relationships/image" Target="../media/image26.jpeg"/><Relationship Id="rId13" Type="http://schemas.openxmlformats.org/officeDocument/2006/relationships/slideLayout" Target="../slideLayouts/slideLayout6.xml"/><Relationship Id="rId12" Type="http://schemas.openxmlformats.org/officeDocument/2006/relationships/tags" Target="../tags/tag912.xml"/><Relationship Id="rId11" Type="http://schemas.openxmlformats.org/officeDocument/2006/relationships/image" Target="../media/image28.png"/><Relationship Id="rId10" Type="http://schemas.openxmlformats.org/officeDocument/2006/relationships/tags" Target="../tags/tag911.xml"/><Relationship Id="rId1" Type="http://schemas.openxmlformats.org/officeDocument/2006/relationships/tags" Target="../tags/tag905.xml"/></Relationships>
</file>

<file path=ppt/slides/_rels/slide3.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8" Type="http://schemas.openxmlformats.org/officeDocument/2006/relationships/notesSlide" Target="../notesSlides/notesSlide2.xml"/><Relationship Id="rId27" Type="http://schemas.openxmlformats.org/officeDocument/2006/relationships/slideLayout" Target="../slideLayouts/slideLayout2.xml"/><Relationship Id="rId26" Type="http://schemas.openxmlformats.org/officeDocument/2006/relationships/tags" Target="../tags/tag46.xml"/><Relationship Id="rId25" Type="http://schemas.openxmlformats.org/officeDocument/2006/relationships/tags" Target="../tags/tag45.xml"/><Relationship Id="rId24" Type="http://schemas.openxmlformats.org/officeDocument/2006/relationships/image" Target="../media/image4.png"/><Relationship Id="rId23" Type="http://schemas.openxmlformats.org/officeDocument/2006/relationships/tags" Target="../tags/tag44.xml"/><Relationship Id="rId22" Type="http://schemas.openxmlformats.org/officeDocument/2006/relationships/tags" Target="../tags/tag43.xml"/><Relationship Id="rId21" Type="http://schemas.openxmlformats.org/officeDocument/2006/relationships/tags" Target="../tags/tag42.xml"/><Relationship Id="rId20" Type="http://schemas.openxmlformats.org/officeDocument/2006/relationships/tags" Target="../tags/tag41.xml"/><Relationship Id="rId2" Type="http://schemas.openxmlformats.org/officeDocument/2006/relationships/tags" Target="../tags/tag23.xml"/><Relationship Id="rId19" Type="http://schemas.openxmlformats.org/officeDocument/2006/relationships/tags" Target="../tags/tag40.xml"/><Relationship Id="rId18" Type="http://schemas.openxmlformats.org/officeDocument/2006/relationships/tags" Target="../tags/tag39.xml"/><Relationship Id="rId17" Type="http://schemas.openxmlformats.org/officeDocument/2006/relationships/tags" Target="../tags/tag38.xml"/><Relationship Id="rId16" Type="http://schemas.openxmlformats.org/officeDocument/2006/relationships/tags" Target="../tags/tag37.xml"/><Relationship Id="rId15" Type="http://schemas.openxmlformats.org/officeDocument/2006/relationships/tags" Target="../tags/tag36.xml"/><Relationship Id="rId14" Type="http://schemas.openxmlformats.org/officeDocument/2006/relationships/tags" Target="../tags/tag35.xml"/><Relationship Id="rId13" Type="http://schemas.openxmlformats.org/officeDocument/2006/relationships/tags" Target="../tags/tag34.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1" Type="http://schemas.openxmlformats.org/officeDocument/2006/relationships/slideLayout" Target="../slideLayouts/slideLayout2.xml"/><Relationship Id="rId40" Type="http://schemas.openxmlformats.org/officeDocument/2006/relationships/tags" Target="../tags/tag82.xml"/><Relationship Id="rId4" Type="http://schemas.openxmlformats.org/officeDocument/2006/relationships/tags" Target="../tags/tag50.xml"/><Relationship Id="rId39" Type="http://schemas.openxmlformats.org/officeDocument/2006/relationships/tags" Target="../tags/tag81.xml"/><Relationship Id="rId38" Type="http://schemas.openxmlformats.org/officeDocument/2006/relationships/image" Target="../media/image4.png"/><Relationship Id="rId37" Type="http://schemas.openxmlformats.org/officeDocument/2006/relationships/tags" Target="../tags/tag80.xml"/><Relationship Id="rId36" Type="http://schemas.openxmlformats.org/officeDocument/2006/relationships/tags" Target="../tags/tag79.xml"/><Relationship Id="rId35" Type="http://schemas.openxmlformats.org/officeDocument/2006/relationships/tags" Target="../tags/tag78.xml"/><Relationship Id="rId34" Type="http://schemas.openxmlformats.org/officeDocument/2006/relationships/image" Target="../media/image8.png"/><Relationship Id="rId33" Type="http://schemas.openxmlformats.org/officeDocument/2006/relationships/tags" Target="../tags/tag77.xml"/><Relationship Id="rId32" Type="http://schemas.openxmlformats.org/officeDocument/2006/relationships/image" Target="../media/image7.png"/><Relationship Id="rId31" Type="http://schemas.openxmlformats.org/officeDocument/2006/relationships/tags" Target="../tags/tag76.xml"/><Relationship Id="rId30" Type="http://schemas.openxmlformats.org/officeDocument/2006/relationships/tags" Target="../tags/tag75.xml"/><Relationship Id="rId3" Type="http://schemas.openxmlformats.org/officeDocument/2006/relationships/tags" Target="../tags/tag49.xml"/><Relationship Id="rId29" Type="http://schemas.openxmlformats.org/officeDocument/2006/relationships/image" Target="../media/image6.png"/><Relationship Id="rId28" Type="http://schemas.openxmlformats.org/officeDocument/2006/relationships/tags" Target="../tags/tag74.xml"/><Relationship Id="rId27" Type="http://schemas.openxmlformats.org/officeDocument/2006/relationships/tags" Target="../tags/tag73.xml"/><Relationship Id="rId26" Type="http://schemas.openxmlformats.org/officeDocument/2006/relationships/tags" Target="../tags/tag72.xml"/><Relationship Id="rId25" Type="http://schemas.openxmlformats.org/officeDocument/2006/relationships/tags" Target="../tags/tag71.xml"/><Relationship Id="rId24" Type="http://schemas.openxmlformats.org/officeDocument/2006/relationships/tags" Target="../tags/tag70.xml"/><Relationship Id="rId23" Type="http://schemas.openxmlformats.org/officeDocument/2006/relationships/tags" Target="../tags/tag69.xml"/><Relationship Id="rId22" Type="http://schemas.openxmlformats.org/officeDocument/2006/relationships/tags" Target="../tags/tag68.xml"/><Relationship Id="rId21" Type="http://schemas.openxmlformats.org/officeDocument/2006/relationships/tags" Target="../tags/tag67.xml"/><Relationship Id="rId20" Type="http://schemas.openxmlformats.org/officeDocument/2006/relationships/tags" Target="../tags/tag66.xml"/><Relationship Id="rId2" Type="http://schemas.openxmlformats.org/officeDocument/2006/relationships/tags" Target="../tags/tag48.xml"/><Relationship Id="rId19" Type="http://schemas.openxmlformats.org/officeDocument/2006/relationships/tags" Target="../tags/tag65.xml"/><Relationship Id="rId18" Type="http://schemas.openxmlformats.org/officeDocument/2006/relationships/tags" Target="../tags/tag64.xml"/><Relationship Id="rId17" Type="http://schemas.openxmlformats.org/officeDocument/2006/relationships/tags" Target="../tags/tag63.xml"/><Relationship Id="rId16" Type="http://schemas.openxmlformats.org/officeDocument/2006/relationships/tags" Target="../tags/tag62.xml"/><Relationship Id="rId15" Type="http://schemas.openxmlformats.org/officeDocument/2006/relationships/tags" Target="../tags/tag61.xml"/><Relationship Id="rId14" Type="http://schemas.openxmlformats.org/officeDocument/2006/relationships/tags" Target="../tags/tag60.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tags" Target="../tags/tag47.xml"/></Relationships>
</file>

<file path=ppt/slides/_rels/slide5.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1" Type="http://schemas.openxmlformats.org/officeDocument/2006/relationships/notesSlide" Target="../notesSlides/notesSlide3.xml"/><Relationship Id="rId20" Type="http://schemas.openxmlformats.org/officeDocument/2006/relationships/slideLayout" Target="../slideLayouts/slideLayout6.xml"/><Relationship Id="rId2" Type="http://schemas.openxmlformats.org/officeDocument/2006/relationships/tags" Target="../tags/tag84.xml"/><Relationship Id="rId19" Type="http://schemas.openxmlformats.org/officeDocument/2006/relationships/tags" Target="../tags/tag99.xml"/><Relationship Id="rId18" Type="http://schemas.openxmlformats.org/officeDocument/2006/relationships/image" Target="../media/image4.png"/><Relationship Id="rId17" Type="http://schemas.openxmlformats.org/officeDocument/2006/relationships/tags" Target="../tags/tag98.xml"/><Relationship Id="rId16" Type="http://schemas.openxmlformats.org/officeDocument/2006/relationships/tags" Target="../tags/tag97.xml"/><Relationship Id="rId15" Type="http://schemas.openxmlformats.org/officeDocument/2006/relationships/tags" Target="../tags/tag96.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image" Target="../media/image9.jpeg"/><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tags" Target="../tags/tag83.xml"/></Relationships>
</file>

<file path=ppt/slides/_rels/slide6.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8" Type="http://schemas.openxmlformats.org/officeDocument/2006/relationships/slideLayout" Target="../slideLayouts/slideLayout2.xml"/><Relationship Id="rId67" Type="http://schemas.openxmlformats.org/officeDocument/2006/relationships/tags" Target="../tags/tag165.xml"/><Relationship Id="rId66" Type="http://schemas.openxmlformats.org/officeDocument/2006/relationships/tags" Target="../tags/tag164.xml"/><Relationship Id="rId65" Type="http://schemas.openxmlformats.org/officeDocument/2006/relationships/tags" Target="../tags/tag163.xml"/><Relationship Id="rId64" Type="http://schemas.openxmlformats.org/officeDocument/2006/relationships/tags" Target="../tags/tag162.xml"/><Relationship Id="rId63" Type="http://schemas.openxmlformats.org/officeDocument/2006/relationships/tags" Target="../tags/tag161.xml"/><Relationship Id="rId62" Type="http://schemas.openxmlformats.org/officeDocument/2006/relationships/tags" Target="../tags/tag160.xml"/><Relationship Id="rId61" Type="http://schemas.openxmlformats.org/officeDocument/2006/relationships/tags" Target="../tags/tag159.xml"/><Relationship Id="rId60" Type="http://schemas.openxmlformats.org/officeDocument/2006/relationships/tags" Target="../tags/tag158.xml"/><Relationship Id="rId6" Type="http://schemas.openxmlformats.org/officeDocument/2006/relationships/tags" Target="../tags/tag105.xml"/><Relationship Id="rId59" Type="http://schemas.openxmlformats.org/officeDocument/2006/relationships/tags" Target="../tags/tag157.xml"/><Relationship Id="rId58" Type="http://schemas.openxmlformats.org/officeDocument/2006/relationships/tags" Target="../tags/tag156.xml"/><Relationship Id="rId57" Type="http://schemas.openxmlformats.org/officeDocument/2006/relationships/tags" Target="../tags/tag155.xml"/><Relationship Id="rId56" Type="http://schemas.openxmlformats.org/officeDocument/2006/relationships/tags" Target="../tags/tag154.xml"/><Relationship Id="rId55" Type="http://schemas.openxmlformats.org/officeDocument/2006/relationships/tags" Target="../tags/tag153.xml"/><Relationship Id="rId54" Type="http://schemas.openxmlformats.org/officeDocument/2006/relationships/tags" Target="../tags/tag152.xml"/><Relationship Id="rId53" Type="http://schemas.openxmlformats.org/officeDocument/2006/relationships/tags" Target="../tags/tag151.xml"/><Relationship Id="rId52" Type="http://schemas.openxmlformats.org/officeDocument/2006/relationships/tags" Target="../tags/tag150.xml"/><Relationship Id="rId51" Type="http://schemas.openxmlformats.org/officeDocument/2006/relationships/tags" Target="../tags/tag149.xml"/><Relationship Id="rId50" Type="http://schemas.openxmlformats.org/officeDocument/2006/relationships/tags" Target="../tags/tag148.xml"/><Relationship Id="rId5" Type="http://schemas.openxmlformats.org/officeDocument/2006/relationships/tags" Target="../tags/tag104.xml"/><Relationship Id="rId49" Type="http://schemas.openxmlformats.org/officeDocument/2006/relationships/tags" Target="../tags/tag147.xml"/><Relationship Id="rId48" Type="http://schemas.openxmlformats.org/officeDocument/2006/relationships/tags" Target="../tags/tag146.xml"/><Relationship Id="rId47" Type="http://schemas.openxmlformats.org/officeDocument/2006/relationships/tags" Target="../tags/tag145.xml"/><Relationship Id="rId46" Type="http://schemas.openxmlformats.org/officeDocument/2006/relationships/tags" Target="../tags/tag144.xml"/><Relationship Id="rId45" Type="http://schemas.openxmlformats.org/officeDocument/2006/relationships/tags" Target="../tags/tag143.xml"/><Relationship Id="rId44" Type="http://schemas.openxmlformats.org/officeDocument/2006/relationships/tags" Target="../tags/tag142.xml"/><Relationship Id="rId43" Type="http://schemas.openxmlformats.org/officeDocument/2006/relationships/tags" Target="../tags/tag141.xml"/><Relationship Id="rId42" Type="http://schemas.openxmlformats.org/officeDocument/2006/relationships/tags" Target="../tags/tag140.xml"/><Relationship Id="rId41" Type="http://schemas.openxmlformats.org/officeDocument/2006/relationships/tags" Target="../tags/tag139.xml"/><Relationship Id="rId40" Type="http://schemas.openxmlformats.org/officeDocument/2006/relationships/tags" Target="../tags/tag138.xml"/><Relationship Id="rId4" Type="http://schemas.openxmlformats.org/officeDocument/2006/relationships/tags" Target="../tags/tag103.xml"/><Relationship Id="rId39" Type="http://schemas.openxmlformats.org/officeDocument/2006/relationships/tags" Target="../tags/tag137.xml"/><Relationship Id="rId38" Type="http://schemas.openxmlformats.org/officeDocument/2006/relationships/tags" Target="../tags/tag136.xml"/><Relationship Id="rId37" Type="http://schemas.openxmlformats.org/officeDocument/2006/relationships/tags" Target="../tags/tag135.xml"/><Relationship Id="rId36" Type="http://schemas.openxmlformats.org/officeDocument/2006/relationships/tags" Target="../tags/tag134.xml"/><Relationship Id="rId35" Type="http://schemas.openxmlformats.org/officeDocument/2006/relationships/tags" Target="../tags/tag133.xml"/><Relationship Id="rId34" Type="http://schemas.openxmlformats.org/officeDocument/2006/relationships/tags" Target="../tags/tag132.xml"/><Relationship Id="rId33" Type="http://schemas.openxmlformats.org/officeDocument/2006/relationships/tags" Target="../tags/tag131.xml"/><Relationship Id="rId32" Type="http://schemas.openxmlformats.org/officeDocument/2006/relationships/tags" Target="../tags/tag130.xml"/><Relationship Id="rId31" Type="http://schemas.openxmlformats.org/officeDocument/2006/relationships/tags" Target="../tags/tag129.xml"/><Relationship Id="rId30" Type="http://schemas.openxmlformats.org/officeDocument/2006/relationships/tags" Target="../tags/tag128.xml"/><Relationship Id="rId3" Type="http://schemas.openxmlformats.org/officeDocument/2006/relationships/tags" Target="../tags/tag102.xml"/><Relationship Id="rId29" Type="http://schemas.openxmlformats.org/officeDocument/2006/relationships/tags" Target="../tags/tag127.xml"/><Relationship Id="rId28" Type="http://schemas.openxmlformats.org/officeDocument/2006/relationships/tags" Target="../tags/tag126.xml"/><Relationship Id="rId27" Type="http://schemas.openxmlformats.org/officeDocument/2006/relationships/tags" Target="../tags/tag125.xml"/><Relationship Id="rId26" Type="http://schemas.openxmlformats.org/officeDocument/2006/relationships/tags" Target="../tags/tag124.xml"/><Relationship Id="rId25" Type="http://schemas.openxmlformats.org/officeDocument/2006/relationships/tags" Target="../tags/tag123.xml"/><Relationship Id="rId24" Type="http://schemas.openxmlformats.org/officeDocument/2006/relationships/tags" Target="../tags/tag122.xml"/><Relationship Id="rId23" Type="http://schemas.openxmlformats.org/officeDocument/2006/relationships/tags" Target="../tags/tag121.xml"/><Relationship Id="rId22" Type="http://schemas.openxmlformats.org/officeDocument/2006/relationships/tags" Target="../tags/tag120.xml"/><Relationship Id="rId21" Type="http://schemas.openxmlformats.org/officeDocument/2006/relationships/tags" Target="../tags/tag119.xml"/><Relationship Id="rId20" Type="http://schemas.openxmlformats.org/officeDocument/2006/relationships/tags" Target="../tags/tag118.xml"/><Relationship Id="rId2" Type="http://schemas.openxmlformats.org/officeDocument/2006/relationships/tags" Target="../tags/tag101.xml"/><Relationship Id="rId19" Type="http://schemas.openxmlformats.org/officeDocument/2006/relationships/tags" Target="../tags/tag117.xml"/><Relationship Id="rId18" Type="http://schemas.openxmlformats.org/officeDocument/2006/relationships/tags" Target="../tags/tag116.xml"/><Relationship Id="rId17" Type="http://schemas.openxmlformats.org/officeDocument/2006/relationships/tags" Target="../tags/tag115.xml"/><Relationship Id="rId16" Type="http://schemas.openxmlformats.org/officeDocument/2006/relationships/tags" Target="../tags/tag11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image" Target="../media/image4.png"/><Relationship Id="rId1" Type="http://schemas.openxmlformats.org/officeDocument/2006/relationships/tags" Target="../tags/tag100.xml"/></Relationships>
</file>

<file path=ppt/slides/_rels/slide7.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0" Type="http://schemas.openxmlformats.org/officeDocument/2006/relationships/notesSlide" Target="../notesSlides/notesSlide4.xml"/><Relationship Id="rId5" Type="http://schemas.openxmlformats.org/officeDocument/2006/relationships/tags" Target="../tags/tag170.xml"/><Relationship Id="rId49" Type="http://schemas.openxmlformats.org/officeDocument/2006/relationships/slideLayout" Target="../slideLayouts/slideLayout2.xml"/><Relationship Id="rId48" Type="http://schemas.openxmlformats.org/officeDocument/2006/relationships/tags" Target="../tags/tag207.xml"/><Relationship Id="rId47" Type="http://schemas.openxmlformats.org/officeDocument/2006/relationships/tags" Target="../tags/tag206.xml"/><Relationship Id="rId46" Type="http://schemas.openxmlformats.org/officeDocument/2006/relationships/tags" Target="../tags/tag205.xml"/><Relationship Id="rId45" Type="http://schemas.openxmlformats.org/officeDocument/2006/relationships/tags" Target="../tags/tag204.xml"/><Relationship Id="rId44" Type="http://schemas.openxmlformats.org/officeDocument/2006/relationships/tags" Target="../tags/tag203.xml"/><Relationship Id="rId43" Type="http://schemas.microsoft.com/office/2007/relationships/diagramDrawing" Target="../diagrams/drawing1.xml"/><Relationship Id="rId42" Type="http://schemas.openxmlformats.org/officeDocument/2006/relationships/diagramColors" Target="../diagrams/colors1.xml"/><Relationship Id="rId41" Type="http://schemas.openxmlformats.org/officeDocument/2006/relationships/diagramQuickStyle" Target="../diagrams/quickStyle1.xml"/><Relationship Id="rId40" Type="http://schemas.openxmlformats.org/officeDocument/2006/relationships/diagramLayout" Target="../diagrams/layout1.xml"/><Relationship Id="rId4" Type="http://schemas.openxmlformats.org/officeDocument/2006/relationships/tags" Target="../tags/tag169.xml"/><Relationship Id="rId39" Type="http://schemas.openxmlformats.org/officeDocument/2006/relationships/diagramData" Target="../diagrams/data1.xml"/><Relationship Id="rId38" Type="http://schemas.openxmlformats.org/officeDocument/2006/relationships/tags" Target="../tags/tag202.xml"/><Relationship Id="rId37" Type="http://schemas.openxmlformats.org/officeDocument/2006/relationships/tags" Target="../tags/tag201.xml"/><Relationship Id="rId36" Type="http://schemas.openxmlformats.org/officeDocument/2006/relationships/tags" Target="../tags/tag200.xml"/><Relationship Id="rId35" Type="http://schemas.openxmlformats.org/officeDocument/2006/relationships/tags" Target="../tags/tag199.xml"/><Relationship Id="rId34" Type="http://schemas.openxmlformats.org/officeDocument/2006/relationships/tags" Target="../tags/tag198.xml"/><Relationship Id="rId33" Type="http://schemas.openxmlformats.org/officeDocument/2006/relationships/tags" Target="../tags/tag197.xml"/><Relationship Id="rId32" Type="http://schemas.openxmlformats.org/officeDocument/2006/relationships/tags" Target="../tags/tag196.xml"/><Relationship Id="rId31" Type="http://schemas.openxmlformats.org/officeDocument/2006/relationships/tags" Target="../tags/tag195.xml"/><Relationship Id="rId30" Type="http://schemas.openxmlformats.org/officeDocument/2006/relationships/tags" Target="../tags/tag194.xml"/><Relationship Id="rId3" Type="http://schemas.openxmlformats.org/officeDocument/2006/relationships/tags" Target="../tags/tag168.xml"/><Relationship Id="rId29" Type="http://schemas.openxmlformats.org/officeDocument/2006/relationships/tags" Target="../tags/tag193.xml"/><Relationship Id="rId28" Type="http://schemas.openxmlformats.org/officeDocument/2006/relationships/tags" Target="../tags/tag192.xml"/><Relationship Id="rId27" Type="http://schemas.openxmlformats.org/officeDocument/2006/relationships/tags" Target="../tags/tag191.xml"/><Relationship Id="rId26" Type="http://schemas.openxmlformats.org/officeDocument/2006/relationships/tags" Target="../tags/tag190.xml"/><Relationship Id="rId25" Type="http://schemas.openxmlformats.org/officeDocument/2006/relationships/tags" Target="../tags/tag189.xml"/><Relationship Id="rId24" Type="http://schemas.openxmlformats.org/officeDocument/2006/relationships/tags" Target="../tags/tag188.xml"/><Relationship Id="rId23" Type="http://schemas.openxmlformats.org/officeDocument/2006/relationships/tags" Target="../tags/tag187.xml"/><Relationship Id="rId22" Type="http://schemas.openxmlformats.org/officeDocument/2006/relationships/tags" Target="../tags/tag186.xml"/><Relationship Id="rId21" Type="http://schemas.openxmlformats.org/officeDocument/2006/relationships/tags" Target="../tags/tag185.xml"/><Relationship Id="rId20" Type="http://schemas.openxmlformats.org/officeDocument/2006/relationships/tags" Target="../tags/tag184.xml"/><Relationship Id="rId2" Type="http://schemas.openxmlformats.org/officeDocument/2006/relationships/tags" Target="../tags/tag167.xml"/><Relationship Id="rId19" Type="http://schemas.openxmlformats.org/officeDocument/2006/relationships/tags" Target="../tags/tag183.xml"/><Relationship Id="rId18" Type="http://schemas.openxmlformats.org/officeDocument/2006/relationships/tags" Target="../tags/tag182.xml"/><Relationship Id="rId17" Type="http://schemas.openxmlformats.org/officeDocument/2006/relationships/tags" Target="../tags/tag181.xml"/><Relationship Id="rId16" Type="http://schemas.openxmlformats.org/officeDocument/2006/relationships/tags" Target="../tags/tag180.xml"/><Relationship Id="rId15" Type="http://schemas.openxmlformats.org/officeDocument/2006/relationships/tags" Target="../tags/tag179.xml"/><Relationship Id="rId14" Type="http://schemas.openxmlformats.org/officeDocument/2006/relationships/tags" Target="../tags/tag178.xml"/><Relationship Id="rId13" Type="http://schemas.openxmlformats.org/officeDocument/2006/relationships/tags" Target="../tags/tag177.xml"/><Relationship Id="rId12" Type="http://schemas.openxmlformats.org/officeDocument/2006/relationships/tags" Target="../tags/tag176.xml"/><Relationship Id="rId11" Type="http://schemas.openxmlformats.org/officeDocument/2006/relationships/image" Target="../media/image4.png"/><Relationship Id="rId10" Type="http://schemas.openxmlformats.org/officeDocument/2006/relationships/tags" Target="../tags/tag175.xml"/><Relationship Id="rId1" Type="http://schemas.openxmlformats.org/officeDocument/2006/relationships/tags" Target="../tags/tag166.xml"/></Relationships>
</file>

<file path=ppt/slides/_rels/slide8.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5" Type="http://schemas.openxmlformats.org/officeDocument/2006/relationships/notesSlide" Target="../notesSlides/notesSlide5.xml"/><Relationship Id="rId44" Type="http://schemas.openxmlformats.org/officeDocument/2006/relationships/slideLayout" Target="../slideLayouts/slideLayout2.xml"/><Relationship Id="rId43" Type="http://schemas.openxmlformats.org/officeDocument/2006/relationships/tags" Target="../tags/tag249.xml"/><Relationship Id="rId42" Type="http://schemas.openxmlformats.org/officeDocument/2006/relationships/tags" Target="../tags/tag248.xml"/><Relationship Id="rId41" Type="http://schemas.openxmlformats.org/officeDocument/2006/relationships/tags" Target="../tags/tag247.xml"/><Relationship Id="rId40" Type="http://schemas.openxmlformats.org/officeDocument/2006/relationships/tags" Target="../tags/tag246.xml"/><Relationship Id="rId4" Type="http://schemas.openxmlformats.org/officeDocument/2006/relationships/tags" Target="../tags/tag211.xml"/><Relationship Id="rId39" Type="http://schemas.openxmlformats.org/officeDocument/2006/relationships/tags" Target="../tags/tag245.xml"/><Relationship Id="rId38" Type="http://schemas.openxmlformats.org/officeDocument/2006/relationships/tags" Target="../tags/tag244.xml"/><Relationship Id="rId37" Type="http://schemas.openxmlformats.org/officeDocument/2006/relationships/tags" Target="../tags/tag243.xml"/><Relationship Id="rId36" Type="http://schemas.openxmlformats.org/officeDocument/2006/relationships/tags" Target="../tags/tag242.xml"/><Relationship Id="rId35" Type="http://schemas.openxmlformats.org/officeDocument/2006/relationships/tags" Target="../tags/tag241.xml"/><Relationship Id="rId34" Type="http://schemas.openxmlformats.org/officeDocument/2006/relationships/tags" Target="../tags/tag240.xml"/><Relationship Id="rId33" Type="http://schemas.openxmlformats.org/officeDocument/2006/relationships/tags" Target="../tags/tag239.xml"/><Relationship Id="rId32" Type="http://schemas.openxmlformats.org/officeDocument/2006/relationships/tags" Target="../tags/tag238.xml"/><Relationship Id="rId31" Type="http://schemas.openxmlformats.org/officeDocument/2006/relationships/tags" Target="../tags/tag237.xml"/><Relationship Id="rId30" Type="http://schemas.openxmlformats.org/officeDocument/2006/relationships/tags" Target="../tags/tag236.xml"/><Relationship Id="rId3" Type="http://schemas.openxmlformats.org/officeDocument/2006/relationships/tags" Target="../tags/tag210.xml"/><Relationship Id="rId29" Type="http://schemas.openxmlformats.org/officeDocument/2006/relationships/tags" Target="../tags/tag235.xml"/><Relationship Id="rId28" Type="http://schemas.openxmlformats.org/officeDocument/2006/relationships/tags" Target="../tags/tag234.xml"/><Relationship Id="rId27" Type="http://schemas.openxmlformats.org/officeDocument/2006/relationships/tags" Target="../tags/tag233.xml"/><Relationship Id="rId26" Type="http://schemas.openxmlformats.org/officeDocument/2006/relationships/tags" Target="../tags/tag232.xml"/><Relationship Id="rId25" Type="http://schemas.openxmlformats.org/officeDocument/2006/relationships/tags" Target="../tags/tag231.xml"/><Relationship Id="rId24" Type="http://schemas.openxmlformats.org/officeDocument/2006/relationships/tags" Target="../tags/tag230.xml"/><Relationship Id="rId23" Type="http://schemas.openxmlformats.org/officeDocument/2006/relationships/tags" Target="../tags/tag229.xml"/><Relationship Id="rId22" Type="http://schemas.openxmlformats.org/officeDocument/2006/relationships/tags" Target="../tags/tag228.xml"/><Relationship Id="rId21" Type="http://schemas.openxmlformats.org/officeDocument/2006/relationships/tags" Target="../tags/tag227.xml"/><Relationship Id="rId20" Type="http://schemas.openxmlformats.org/officeDocument/2006/relationships/tags" Target="../tags/tag226.xml"/><Relationship Id="rId2" Type="http://schemas.openxmlformats.org/officeDocument/2006/relationships/tags" Target="../tags/tag209.xml"/><Relationship Id="rId19" Type="http://schemas.openxmlformats.org/officeDocument/2006/relationships/tags" Target="../tags/tag225.xml"/><Relationship Id="rId18" Type="http://schemas.openxmlformats.org/officeDocument/2006/relationships/tags" Target="../tags/tag224.xml"/><Relationship Id="rId17" Type="http://schemas.openxmlformats.org/officeDocument/2006/relationships/tags" Target="../tags/tag223.xml"/><Relationship Id="rId16" Type="http://schemas.openxmlformats.org/officeDocument/2006/relationships/tags" Target="../tags/tag222.xml"/><Relationship Id="rId15" Type="http://schemas.openxmlformats.org/officeDocument/2006/relationships/tags" Target="../tags/tag221.xml"/><Relationship Id="rId14" Type="http://schemas.openxmlformats.org/officeDocument/2006/relationships/tags" Target="../tags/tag220.xml"/><Relationship Id="rId13" Type="http://schemas.openxmlformats.org/officeDocument/2006/relationships/tags" Target="../tags/tag219.xml"/><Relationship Id="rId12" Type="http://schemas.openxmlformats.org/officeDocument/2006/relationships/image" Target="../media/image4.png"/><Relationship Id="rId11" Type="http://schemas.openxmlformats.org/officeDocument/2006/relationships/tags" Target="../tags/tag218.xml"/><Relationship Id="rId10" Type="http://schemas.openxmlformats.org/officeDocument/2006/relationships/tags" Target="../tags/tag217.xml"/><Relationship Id="rId1" Type="http://schemas.openxmlformats.org/officeDocument/2006/relationships/tags" Target="../tags/tag208.xml"/></Relationships>
</file>

<file path=ppt/slides/_rels/slide9.xml.rels><?xml version="1.0" encoding="UTF-8" standalone="yes"?>
<Relationships xmlns="http://schemas.openxmlformats.org/package/2006/relationships"><Relationship Id="rId9" Type="http://schemas.openxmlformats.org/officeDocument/2006/relationships/tags" Target="../tags/tag257.xml"/><Relationship Id="rId8" Type="http://schemas.openxmlformats.org/officeDocument/2006/relationships/tags" Target="../tags/tag256.xml"/><Relationship Id="rId7" Type="http://schemas.openxmlformats.org/officeDocument/2006/relationships/tags" Target="../tags/tag255.xml"/><Relationship Id="rId6" Type="http://schemas.openxmlformats.org/officeDocument/2006/relationships/image" Target="../media/image4.png"/><Relationship Id="rId5" Type="http://schemas.openxmlformats.org/officeDocument/2006/relationships/tags" Target="../tags/tag254.xml"/><Relationship Id="rId4" Type="http://schemas.openxmlformats.org/officeDocument/2006/relationships/tags" Target="../tags/tag253.xml"/><Relationship Id="rId3" Type="http://schemas.openxmlformats.org/officeDocument/2006/relationships/tags" Target="../tags/tag252.xml"/><Relationship Id="rId24" Type="http://schemas.openxmlformats.org/officeDocument/2006/relationships/notesSlide" Target="../notesSlides/notesSlide6.xml"/><Relationship Id="rId23" Type="http://schemas.openxmlformats.org/officeDocument/2006/relationships/slideLayout" Target="../slideLayouts/slideLayout2.xml"/><Relationship Id="rId22" Type="http://schemas.openxmlformats.org/officeDocument/2006/relationships/tags" Target="../tags/tag270.xml"/><Relationship Id="rId21" Type="http://schemas.openxmlformats.org/officeDocument/2006/relationships/tags" Target="../tags/tag269.xml"/><Relationship Id="rId20" Type="http://schemas.openxmlformats.org/officeDocument/2006/relationships/tags" Target="../tags/tag268.xml"/><Relationship Id="rId2" Type="http://schemas.openxmlformats.org/officeDocument/2006/relationships/tags" Target="../tags/tag251.xml"/><Relationship Id="rId19" Type="http://schemas.openxmlformats.org/officeDocument/2006/relationships/tags" Target="../tags/tag267.xml"/><Relationship Id="rId18" Type="http://schemas.openxmlformats.org/officeDocument/2006/relationships/tags" Target="../tags/tag266.xml"/><Relationship Id="rId17" Type="http://schemas.openxmlformats.org/officeDocument/2006/relationships/tags" Target="../tags/tag265.xml"/><Relationship Id="rId16" Type="http://schemas.openxmlformats.org/officeDocument/2006/relationships/tags" Target="../tags/tag264.xml"/><Relationship Id="rId15" Type="http://schemas.openxmlformats.org/officeDocument/2006/relationships/tags" Target="../tags/tag263.xml"/><Relationship Id="rId14" Type="http://schemas.openxmlformats.org/officeDocument/2006/relationships/tags" Target="../tags/tag262.xml"/><Relationship Id="rId13" Type="http://schemas.openxmlformats.org/officeDocument/2006/relationships/tags" Target="../tags/tag261.xml"/><Relationship Id="rId12" Type="http://schemas.openxmlformats.org/officeDocument/2006/relationships/tags" Target="../tags/tag260.xml"/><Relationship Id="rId11" Type="http://schemas.openxmlformats.org/officeDocument/2006/relationships/tags" Target="../tags/tag259.xml"/><Relationship Id="rId10" Type="http://schemas.openxmlformats.org/officeDocument/2006/relationships/tags" Target="../tags/tag258.xml"/><Relationship Id="rId1" Type="http://schemas.openxmlformats.org/officeDocument/2006/relationships/tags" Target="../tags/tag2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ttp://photo-static-api.fotomore.com/creative/vcg/400/new/VCG41N1070551788.jpg?uid=386&amp;timestamp=1684252261&amp;sign=e6103fd972150faa0c339e1f6987f6c8" descr="templates\picture_hover\&amp;pky350_sjzg_VCG41N1070551788&amp;"/>
          <p:cNvPicPr>
            <a:picLocks noChangeAspect="1"/>
          </p:cNvPicPr>
          <p:nvPr>
            <p:custDataLst>
              <p:tags r:id="rId1"/>
            </p:custDataLst>
          </p:nvPr>
        </p:nvPicPr>
        <p:blipFill>
          <a:blip r:embed="rId2"/>
          <a:srcRect/>
          <a:stretch>
            <a:fillRect/>
          </a:stretch>
        </p:blipFill>
        <p:spPr>
          <a:xfrm>
            <a:off x="635" y="-57150"/>
            <a:ext cx="12191365" cy="5729605"/>
          </a:xfrm>
          <a:prstGeom prst="rect">
            <a:avLst/>
          </a:prstGeom>
        </p:spPr>
      </p:pic>
      <p:sp>
        <p:nvSpPr>
          <p:cNvPr id="7" name="矩形 6"/>
          <p:cNvSpPr/>
          <p:nvPr>
            <p:custDataLst>
              <p:tags r:id="rId3"/>
            </p:custDataLst>
          </p:nvPr>
        </p:nvSpPr>
        <p:spPr>
          <a:xfrm>
            <a:off x="0" y="-57150"/>
            <a:ext cx="12204700" cy="5730240"/>
          </a:xfrm>
          <a:prstGeom prst="rect">
            <a:avLst/>
          </a:prstGeom>
          <a:solidFill>
            <a:srgbClr val="004DF2">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10" name="文本框 9"/>
          <p:cNvSpPr txBox="1"/>
          <p:nvPr>
            <p:custDataLst>
              <p:tags r:id="rId4"/>
            </p:custDataLst>
          </p:nvPr>
        </p:nvSpPr>
        <p:spPr>
          <a:xfrm>
            <a:off x="3207385" y="2585720"/>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alpha val="23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alpha val="23000"/>
                </a:schemeClr>
              </a:solidFill>
              <a:latin typeface="黑体" panose="02010609060101010101" charset="-122"/>
              <a:ea typeface="黑体" panose="02010609060101010101" charset="-122"/>
              <a:sym typeface="+mn-ea"/>
            </a:endParaRPr>
          </a:p>
        </p:txBody>
      </p:sp>
      <p:sp>
        <p:nvSpPr>
          <p:cNvPr id="9" name="文本框 8"/>
          <p:cNvSpPr txBox="1"/>
          <p:nvPr>
            <p:custDataLst>
              <p:tags r:id="rId5"/>
            </p:custDataLst>
          </p:nvPr>
        </p:nvSpPr>
        <p:spPr>
          <a:xfrm>
            <a:off x="322580" y="2071370"/>
            <a:ext cx="11560175" cy="1753235"/>
          </a:xfrm>
          <a:prstGeom prst="rect">
            <a:avLst/>
          </a:prstGeom>
          <a:noFill/>
        </p:spPr>
        <p:txBody>
          <a:bodyPr wrap="square" rtlCol="0">
            <a:spAutoFit/>
          </a:bodyPr>
          <a:p>
            <a:pPr indent="0" algn="ctr" fontAlgn="auto">
              <a:lnSpc>
                <a:spcPct val="150000"/>
              </a:lnSpc>
            </a:pPr>
            <a:r>
              <a:rPr lang="zh-CN" altLang="en-US" sz="4000" b="1">
                <a:solidFill>
                  <a:schemeClr val="bg1"/>
                </a:solidFill>
                <a:latin typeface="黑体" panose="02010609060101010101" charset="-122"/>
                <a:ea typeface="黑体" panose="02010609060101010101" charset="-122"/>
              </a:rPr>
              <a:t>人力资源数字化转型报告</a:t>
            </a:r>
            <a:endParaRPr lang="zh-CN" altLang="en-US" sz="4000" b="1">
              <a:solidFill>
                <a:schemeClr val="bg1"/>
              </a:solidFill>
              <a:latin typeface="黑体" panose="02010609060101010101" charset="-122"/>
              <a:ea typeface="黑体" panose="02010609060101010101" charset="-122"/>
            </a:endParaRPr>
          </a:p>
          <a:p>
            <a:pPr indent="0" algn="ctr" fontAlgn="auto">
              <a:lnSpc>
                <a:spcPct val="150000"/>
              </a:lnSpc>
            </a:pPr>
            <a:r>
              <a:rPr lang="en-US" altLang="zh-CN" sz="3200" b="1">
                <a:solidFill>
                  <a:schemeClr val="bg1"/>
                </a:solidFill>
                <a:latin typeface="黑体" panose="02010609060101010101" charset="-122"/>
                <a:ea typeface="黑体" panose="02010609060101010101" charset="-122"/>
              </a:rPr>
              <a:t>— </a:t>
            </a:r>
            <a:r>
              <a:rPr lang="zh-CN" altLang="en-US" sz="3200" b="1" u="sng">
                <a:solidFill>
                  <a:schemeClr val="bg1"/>
                </a:solidFill>
                <a:latin typeface="黑体" panose="02010609060101010101" charset="-122"/>
                <a:ea typeface="黑体" panose="02010609060101010101" charset="-122"/>
              </a:rPr>
              <a:t>零代码HR SaaS应用调研报告</a:t>
            </a:r>
            <a:r>
              <a:rPr lang="en-US" altLang="zh-CN" sz="3200" b="1">
                <a:solidFill>
                  <a:schemeClr val="bg1"/>
                </a:solidFill>
                <a:latin typeface="黑体" panose="02010609060101010101" charset="-122"/>
                <a:ea typeface="黑体" panose="02010609060101010101" charset="-122"/>
              </a:rPr>
              <a:t> —</a:t>
            </a:r>
            <a:endParaRPr lang="en-US" altLang="zh-CN" sz="3200" b="1">
              <a:solidFill>
                <a:schemeClr val="bg1"/>
              </a:solidFill>
              <a:latin typeface="黑体" panose="02010609060101010101" charset="-122"/>
              <a:ea typeface="黑体" panose="02010609060101010101" charset="-122"/>
            </a:endParaRPr>
          </a:p>
        </p:txBody>
      </p:sp>
      <p:pic>
        <p:nvPicPr>
          <p:cNvPr id="11" name="图片 10" descr="高清LOGO"/>
          <p:cNvPicPr>
            <a:picLocks noChangeAspect="1"/>
          </p:cNvPicPr>
          <p:nvPr>
            <p:custDataLst>
              <p:tags r:id="rId6"/>
            </p:custDataLst>
          </p:nvPr>
        </p:nvPicPr>
        <p:blipFill>
          <a:blip r:embed="rId7"/>
          <a:stretch>
            <a:fillRect/>
          </a:stretch>
        </p:blipFill>
        <p:spPr>
          <a:xfrm>
            <a:off x="4752975" y="5831840"/>
            <a:ext cx="1478915" cy="429895"/>
          </a:xfrm>
          <a:prstGeom prst="rect">
            <a:avLst/>
          </a:prstGeom>
        </p:spPr>
      </p:pic>
      <p:sp>
        <p:nvSpPr>
          <p:cNvPr id="49" name="椭圆 48"/>
          <p:cNvSpPr/>
          <p:nvPr>
            <p:custDataLst>
              <p:tags r:id="rId8"/>
            </p:custDataLst>
          </p:nvPr>
        </p:nvSpPr>
        <p:spPr>
          <a:xfrm>
            <a:off x="1287780" y="4145280"/>
            <a:ext cx="93345" cy="93345"/>
          </a:xfrm>
          <a:prstGeom prst="ellipse">
            <a:avLst/>
          </a:prstGeom>
          <a:solidFill>
            <a:srgbClr val="A9D0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黑体" panose="02010609060101010101" charset="-122"/>
              <a:ea typeface="黑体" panose="02010609060101010101" charset="-122"/>
            </a:endParaRPr>
          </a:p>
        </p:txBody>
      </p:sp>
      <p:sp>
        <p:nvSpPr>
          <p:cNvPr id="51" name="椭圆 50"/>
          <p:cNvSpPr/>
          <p:nvPr>
            <p:custDataLst>
              <p:tags r:id="rId9"/>
            </p:custDataLst>
          </p:nvPr>
        </p:nvSpPr>
        <p:spPr>
          <a:xfrm rot="21420000">
            <a:off x="1501775" y="4145280"/>
            <a:ext cx="93345" cy="93345"/>
          </a:xfrm>
          <a:prstGeom prst="ellipse">
            <a:avLst/>
          </a:prstGeom>
          <a:solidFill>
            <a:srgbClr val="29A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黑体" panose="02010609060101010101" charset="-122"/>
              <a:ea typeface="黑体" panose="02010609060101010101" charset="-122"/>
            </a:endParaRPr>
          </a:p>
        </p:txBody>
      </p:sp>
      <p:sp>
        <p:nvSpPr>
          <p:cNvPr id="52" name="椭圆 51"/>
          <p:cNvSpPr/>
          <p:nvPr>
            <p:custDataLst>
              <p:tags r:id="rId10"/>
            </p:custDataLst>
          </p:nvPr>
        </p:nvSpPr>
        <p:spPr>
          <a:xfrm>
            <a:off x="1715770" y="4145280"/>
            <a:ext cx="93345" cy="93345"/>
          </a:xfrm>
          <a:prstGeom prst="ellipse">
            <a:avLst/>
          </a:prstGeom>
          <a:solidFill>
            <a:srgbClr val="EBA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黑体" panose="02010609060101010101" charset="-122"/>
              <a:ea typeface="黑体" panose="02010609060101010101" charset="-122"/>
            </a:endParaRPr>
          </a:p>
        </p:txBody>
      </p:sp>
      <p:pic>
        <p:nvPicPr>
          <p:cNvPr id="2" name="图片 1" descr="1"/>
          <p:cNvPicPr>
            <a:picLocks noChangeAspect="1"/>
          </p:cNvPicPr>
          <p:nvPr>
            <p:custDataLst>
              <p:tags r:id="rId11"/>
            </p:custDataLst>
          </p:nvPr>
        </p:nvPicPr>
        <p:blipFill>
          <a:blip r:embed="rId12"/>
          <a:srcRect l="9656" t="8292" r="10630" b="8681"/>
          <a:stretch>
            <a:fillRect/>
          </a:stretch>
        </p:blipFill>
        <p:spPr>
          <a:xfrm>
            <a:off x="6537325" y="5884545"/>
            <a:ext cx="1222375" cy="324485"/>
          </a:xfrm>
          <a:prstGeom prst="rect">
            <a:avLst/>
          </a:prstGeom>
        </p:spPr>
      </p:pic>
    </p:spTree>
    <p:custDataLst>
      <p:tags r:id="rId13"/>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组合 114"/>
          <p:cNvGrpSpPr/>
          <p:nvPr/>
        </p:nvGrpSpPr>
        <p:grpSpPr>
          <a:xfrm>
            <a:off x="252730" y="4489450"/>
            <a:ext cx="1374775" cy="1374775"/>
            <a:chOff x="1030" y="6458"/>
            <a:chExt cx="1444" cy="1444"/>
          </a:xfrm>
        </p:grpSpPr>
        <p:sp>
          <p:nvSpPr>
            <p:cNvPr id="113" name="椭圆 112" descr="e7d195523061f1c074694c8bbf98be7b1e4b015d796375963FD28840057458461C7CA0DAD340D15583DEDFC2E3241C4F392EF3A8B4D067B40CF4F149DD7E51F346B0CAB1BCCF6DB2480C67273C6C9E4CB7D63619E1CD1CD898F268EB83ABFE1C770AEB56B9871CBD112779900AE5D5D3B8A757426D619BFD67D7ED8CE5D2318F6A0C13C335607E74"/>
            <p:cNvSpPr/>
            <p:nvPr>
              <p:custDataLst>
                <p:tags r:id="rId1"/>
              </p:custDataLst>
            </p:nvPr>
          </p:nvSpPr>
          <p:spPr>
            <a:xfrm>
              <a:off x="1030" y="6458"/>
              <a:ext cx="1445" cy="1445"/>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114" name="任意多边形: 形状 76" descr="e7d195523061f1c074694c8bbf98be7b1e4b015d796375963FD28840057458461C7CA0DAD340D15583DEDFC2E3241C4F392EF3A8B4D067B40CF4F149DD7E51F346B0CAB1BCCF6DB2480C67273C6C9E4CB7D63619E1CD1CD898F268EB83ABFE1C770AEB56B9871CBD112779900AE5D5D3B8A757426D619BFD67D7ED8CE5D2318F6A0C13C335607E74"/>
            <p:cNvSpPr/>
            <p:nvPr>
              <p:custDataLst>
                <p:tags r:id="rId2"/>
              </p:custDataLst>
            </p:nvPr>
          </p:nvSpPr>
          <p:spPr>
            <a:xfrm>
              <a:off x="1556" y="6458"/>
              <a:ext cx="919" cy="980"/>
            </a:xfrm>
            <a:custGeom>
              <a:avLst/>
              <a:gdLst>
                <a:gd name="connsiteX0" fmla="*/ 141145 w 659305"/>
                <a:gd name="connsiteY0" fmla="*/ 0 h 702864"/>
                <a:gd name="connsiteX1" fmla="*/ 659305 w 659305"/>
                <a:gd name="connsiteY1" fmla="*/ 518160 h 702864"/>
                <a:gd name="connsiteX2" fmla="*/ 648778 w 659305"/>
                <a:gd name="connsiteY2" fmla="*/ 622588 h 702864"/>
                <a:gd name="connsiteX3" fmla="*/ 623859 w 659305"/>
                <a:gd name="connsiteY3" fmla="*/ 702864 h 702864"/>
                <a:gd name="connsiteX4" fmla="*/ 193879 w 659305"/>
                <a:gd name="connsiteY4" fmla="*/ 702864 h 702864"/>
                <a:gd name="connsiteX5" fmla="*/ 0 w 659305"/>
                <a:gd name="connsiteY5" fmla="*/ 508985 h 702864"/>
                <a:gd name="connsiteX6" fmla="*/ 0 w 659305"/>
                <a:gd name="connsiteY6" fmla="*/ 21925 h 702864"/>
                <a:gd name="connsiteX7" fmla="*/ 36718 w 659305"/>
                <a:gd name="connsiteY7" fmla="*/ 10527 h 702864"/>
                <a:gd name="connsiteX8" fmla="*/ 141145 w 659305"/>
                <a:gd name="connsiteY8" fmla="*/ 0 h 70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305" h="702864">
                  <a:moveTo>
                    <a:pt x="141145" y="0"/>
                  </a:moveTo>
                  <a:cubicBezTo>
                    <a:pt x="427317" y="0"/>
                    <a:pt x="659305" y="231988"/>
                    <a:pt x="659305" y="518160"/>
                  </a:cubicBezTo>
                  <a:cubicBezTo>
                    <a:pt x="659305" y="553932"/>
                    <a:pt x="655680" y="588857"/>
                    <a:pt x="648778" y="622588"/>
                  </a:cubicBezTo>
                  <a:lnTo>
                    <a:pt x="623859" y="702864"/>
                  </a:lnTo>
                  <a:lnTo>
                    <a:pt x="193879" y="702864"/>
                  </a:lnTo>
                  <a:cubicBezTo>
                    <a:pt x="86803" y="702864"/>
                    <a:pt x="0" y="616061"/>
                    <a:pt x="0" y="508985"/>
                  </a:cubicBezTo>
                  <a:lnTo>
                    <a:pt x="0" y="21925"/>
                  </a:lnTo>
                  <a:lnTo>
                    <a:pt x="36718" y="10527"/>
                  </a:lnTo>
                  <a:cubicBezTo>
                    <a:pt x="70449" y="3625"/>
                    <a:pt x="105374" y="0"/>
                    <a:pt x="141145" y="0"/>
                  </a:cubicBezTo>
                  <a:close/>
                </a:path>
              </a:pathLst>
            </a:custGeom>
            <a:solidFill>
              <a:schemeClr val="accent6">
                <a:alpha val="5000"/>
              </a:schemeClr>
            </a:solidFill>
            <a:ln w="15875">
              <a:noFill/>
            </a:ln>
            <a:effectLst>
              <a:glow rad="342900">
                <a:schemeClr val="accent6">
                  <a:alpha val="15000"/>
                </a:schemeClr>
              </a:glow>
              <a:outerShdw blurRad="444500" sx="138000" sy="138000" algn="ctr" rotWithShape="0">
                <a:schemeClr val="accent6"/>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黑体" panose="02010609060101010101" charset="-122"/>
                <a:ea typeface="黑体" panose="02010609060101010101" charset="-122"/>
              </a:endParaRPr>
            </a:p>
          </p:txBody>
        </p:sp>
      </p:grpSp>
      <p:sp>
        <p:nvSpPr>
          <p:cNvPr id="6" name="e7d195523061f1c0" descr="e7d195523061f1c074694c8bbf98be7b1e4b015d796375963FD28840057458461C7CA0DAD340D15583DEDFC2E3241C4F392EF3A8B4D067B40CF4F149DD7E51F346B0CAB1BCCF6DB2480C67273C6C9E4CE0F3004E5C3397E9DBB399E827F1A1B4315D31B4A1FB924AA6F0CE797FFD0048F7FA626F7785968C67936054B24ADCC2455D90D09048EC83" hidden="1"/>
          <p:cNvSpPr txBox="1"/>
          <p:nvPr/>
        </p:nvSpPr>
        <p:spPr>
          <a:xfrm>
            <a:off x="-355600" y="1803400"/>
            <a:ext cx="262251" cy="1016000"/>
          </a:xfrm>
          <a:prstGeom prst="rect">
            <a:avLst/>
          </a:prstGeom>
          <a:noFill/>
        </p:spPr>
        <p:txBody>
          <a:bodyPr vert="wordArtVert" rtlCol="0">
            <a:spAutoFit/>
          </a:bodyPr>
          <a:lstStyle/>
          <a:p>
            <a:r>
              <a:rPr lang="en-US" altLang="zh-CN" sz="100"/>
              <a:t>e7d195523061f1c074694c8bbf98be7b1e4b015d796375963FD28840057458461C7CA0DAD340D15583DEDFC2E3241C4F392EF3A8B4D067B40CF4F149DD7E51F346B0CAB1BCCF6DB2480C67273C6C9E4CE0F3004E5C3397E9DBB399E827F1A1B4315D31B4A1FB924AA6F0CE797FFD0048F7FA626F7785968C67936054B24ADCC2455D90D09048EC83</a:t>
            </a:r>
            <a:endParaRPr lang="zh-CN" altLang="en-US" sz="100"/>
          </a:p>
        </p:txBody>
      </p:sp>
      <p:sp>
        <p:nvSpPr>
          <p:cNvPr id="3" name="文本框 2"/>
          <p:cNvSpPr txBox="1"/>
          <p:nvPr>
            <p:custDataLst>
              <p:tags r:id="rId3"/>
            </p:custDataLst>
          </p:nvPr>
        </p:nvSpPr>
        <p:spPr>
          <a:xfrm>
            <a:off x="5221605" y="4808855"/>
            <a:ext cx="7121525" cy="1328420"/>
          </a:xfrm>
          <a:prstGeom prst="rect">
            <a:avLst/>
          </a:prstGeom>
          <a:noFill/>
        </p:spPr>
        <p:txBody>
          <a:bodyPr wrap="square" rtlCol="0" anchor="t">
            <a:noAutofit/>
          </a:bodyPr>
          <a:p>
            <a:pPr algn="ctr">
              <a:buClrTx/>
              <a:buSzTx/>
              <a:buFontTx/>
            </a:pPr>
            <a:r>
              <a:rPr lang="en-US" altLang="zh-CN" sz="9600" b="1" dirty="0">
                <a:solidFill>
                  <a:schemeClr val="bg1">
                    <a:lumMod val="75000"/>
                    <a:alpha val="10000"/>
                  </a:schemeClr>
                </a:solidFill>
                <a:latin typeface="黑体" panose="02010609060101010101" charset="-122"/>
                <a:ea typeface="黑体" panose="02010609060101010101" charset="-122"/>
                <a:sym typeface="+mn-ea"/>
              </a:rPr>
              <a:t>CONTENTS</a:t>
            </a:r>
            <a:endParaRPr lang="en-US" altLang="zh-CN" sz="9600" b="1" dirty="0">
              <a:solidFill>
                <a:schemeClr val="bg1">
                  <a:lumMod val="75000"/>
                  <a:alpha val="10000"/>
                </a:schemeClr>
              </a:solidFill>
              <a:latin typeface="黑体" panose="02010609060101010101" charset="-122"/>
              <a:ea typeface="黑体" panose="02010609060101010101" charset="-122"/>
              <a:sym typeface="+mn-ea"/>
            </a:endParaRPr>
          </a:p>
        </p:txBody>
      </p:sp>
      <p:grpSp>
        <p:nvGrpSpPr>
          <p:cNvPr id="5" name="组合 4"/>
          <p:cNvGrpSpPr/>
          <p:nvPr/>
        </p:nvGrpSpPr>
        <p:grpSpPr>
          <a:xfrm>
            <a:off x="534670" y="6501130"/>
            <a:ext cx="11116310" cy="0"/>
            <a:chOff x="717" y="10238"/>
            <a:chExt cx="17506" cy="0"/>
          </a:xfrm>
        </p:grpSpPr>
        <p:cxnSp>
          <p:nvCxnSpPr>
            <p:cNvPr id="8" name="íṩľîḑe"/>
            <p:cNvCxnSpPr/>
            <p:nvPr>
              <p:custDataLst>
                <p:tags r:id="rId4"/>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ïslîdé"/>
            <p:cNvCxnSpPr/>
            <p:nvPr>
              <p:custDataLst>
                <p:tags r:id="rId5"/>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custDataLst>
              <p:tags r:id="rId6"/>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custDataLst>
              <p:tags r:id="rId7"/>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9</a:t>
            </a:r>
            <a:endParaRPr lang="en-US" sz="1600">
              <a:solidFill>
                <a:schemeClr val="bg1">
                  <a:lumMod val="75000"/>
                </a:schemeClr>
              </a:solidFill>
              <a:latin typeface="黑体" panose="02010609060101010101" charset="-122"/>
              <a:ea typeface="黑体" panose="02010609060101010101" charset="-122"/>
              <a:sym typeface="+mn-ea"/>
            </a:endParaRPr>
          </a:p>
        </p:txBody>
      </p:sp>
      <p:sp>
        <p:nvSpPr>
          <p:cNvPr id="51" name="矩形 50"/>
          <p:cNvSpPr/>
          <p:nvPr>
            <p:custDataLst>
              <p:tags r:id="rId8"/>
            </p:custDataLst>
          </p:nvPr>
        </p:nvSpPr>
        <p:spPr>
          <a:xfrm>
            <a:off x="460375" y="728980"/>
            <a:ext cx="5102860" cy="36000"/>
          </a:xfrm>
          <a:prstGeom prst="rect">
            <a:avLst/>
          </a:prstGeom>
          <a:gradFill>
            <a:gsLst>
              <a:gs pos="0">
                <a:srgbClr val="FFFFFF"/>
              </a:gs>
              <a:gs pos="100000">
                <a:srgbClr val="0236DE"/>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9" name="文本框 8"/>
          <p:cNvSpPr txBox="1"/>
          <p:nvPr>
            <p:custDataLst>
              <p:tags r:id="rId9"/>
            </p:custDataLst>
          </p:nvPr>
        </p:nvSpPr>
        <p:spPr>
          <a:xfrm>
            <a:off x="460375" y="241300"/>
            <a:ext cx="9707245" cy="460375"/>
          </a:xfrm>
          <a:prstGeom prst="rect">
            <a:avLst/>
          </a:prstGeom>
          <a:noFill/>
        </p:spPr>
        <p:txBody>
          <a:bodyPr wrap="square" rtlCol="0">
            <a:spAutoFit/>
          </a:bodyPr>
          <a:p>
            <a:r>
              <a:rPr lang="zh-CN" altLang="en-US" sz="2400" b="1">
                <a:latin typeface="黑体" panose="02010609060101010101" charset="-122"/>
                <a:ea typeface="黑体" panose="02010609060101010101" charset="-122"/>
              </a:rPr>
              <a:t>目录</a:t>
            </a:r>
            <a:endParaRPr lang="zh-CN" altLang="en-US" sz="2400" b="1">
              <a:latin typeface="黑体" panose="02010609060101010101" charset="-122"/>
              <a:ea typeface="黑体" panose="02010609060101010101" charset="-122"/>
            </a:endParaRPr>
          </a:p>
        </p:txBody>
      </p:sp>
      <p:grpSp>
        <p:nvGrpSpPr>
          <p:cNvPr id="22" name="组合 21"/>
          <p:cNvGrpSpPr/>
          <p:nvPr/>
        </p:nvGrpSpPr>
        <p:grpSpPr>
          <a:xfrm>
            <a:off x="6617970" y="1591310"/>
            <a:ext cx="4318000" cy="2926715"/>
            <a:chOff x="8949" y="1454"/>
            <a:chExt cx="9720" cy="6588"/>
          </a:xfrm>
        </p:grpSpPr>
        <p:sp>
          <p:nvSpPr>
            <p:cNvPr id="26" name="矩形: 圆角 48" descr="e7d195523061f1c074694c8bbf98be7b1e4b015d796375963FD28840057458461C7CA0DAD340D15583DEDFC2E3241C4F392EF3A8B4D067B40CF4F149DD7E51F346B0CAB1BCCF6DB2480C67273C6C9E4CB7D63619E1CD1CD898F268EB83ABFE1C770AEB56B9871CBD112779900AE5D5D3B8A757426D619BFD67D7ED8CE5D2318F6A0C13C335607E74"/>
            <p:cNvSpPr/>
            <p:nvPr>
              <p:custDataLst>
                <p:tags r:id="rId10"/>
              </p:custDataLst>
            </p:nvPr>
          </p:nvSpPr>
          <p:spPr>
            <a:xfrm>
              <a:off x="8949" y="1454"/>
              <a:ext cx="9721" cy="6589"/>
            </a:xfrm>
            <a:prstGeom prst="roundRect">
              <a:avLst>
                <a:gd name="adj" fmla="val 6962"/>
              </a:avLst>
            </a:prstGeom>
            <a:solidFill>
              <a:schemeClr val="bg1"/>
            </a:solidFill>
            <a:ln>
              <a:noFill/>
            </a:ln>
            <a:effectLst>
              <a:outerShdw blurRad="571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pic>
          <p:nvPicPr>
            <p:cNvPr id="27" name="图片 26" descr="摄图网_500545398_城市信息科技景（企业商用）"/>
            <p:cNvPicPr>
              <a:picLocks noChangeAspect="1"/>
            </p:cNvPicPr>
            <p:nvPr>
              <p:custDataLst>
                <p:tags r:id="rId11"/>
              </p:custDataLst>
            </p:nvPr>
          </p:nvPicPr>
          <p:blipFill>
            <a:blip r:embed="rId12"/>
            <a:stretch>
              <a:fillRect/>
            </a:stretch>
          </p:blipFill>
          <p:spPr>
            <a:xfrm>
              <a:off x="9187" y="1635"/>
              <a:ext cx="9267" cy="6178"/>
            </a:xfrm>
            <a:prstGeom prst="roundRect">
              <a:avLst>
                <a:gd name="adj" fmla="val 6111"/>
              </a:avLst>
            </a:prstGeom>
          </p:spPr>
        </p:pic>
      </p:grpSp>
      <p:sp>
        <p:nvSpPr>
          <p:cNvPr id="40" name="矩形: 圆角 14" descr="e7d195523061f1c074694c8bbf98be7b1e4b015d796375963FD28840057458461C7CA0DAD340D15583DEDFC2E3241C4F392EF3A8B4D067B40CF4F149DD7E51F346B0CAB1BCCF6DB2480C67273C6C9E4CB7D63619E1CD1CD898F268EB83ABFE1C770AEB56B9871CBD112779900AE5D5D3B8A757426D619BFD67D7ED8CE5D2318F6A0C13C335607E74"/>
          <p:cNvSpPr/>
          <p:nvPr>
            <p:custDataLst>
              <p:tags r:id="rId13"/>
            </p:custDataLst>
          </p:nvPr>
        </p:nvSpPr>
        <p:spPr>
          <a:xfrm>
            <a:off x="763905" y="3833495"/>
            <a:ext cx="3900170" cy="612775"/>
          </a:xfrm>
          <a:prstGeom prst="roundRect">
            <a:avLst>
              <a:gd name="adj" fmla="val 6962"/>
            </a:avLst>
          </a:prstGeom>
          <a:solidFill>
            <a:schemeClr val="bg1"/>
          </a:solidFill>
          <a:ln>
            <a:noFill/>
          </a:ln>
          <a:effectLst>
            <a:outerShdw blurRad="571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b="1" dirty="0">
                <a:solidFill>
                  <a:schemeClr val="bg1">
                    <a:lumMod val="85000"/>
                  </a:schemeClr>
                </a:solidFill>
                <a:latin typeface="黑体" panose="02010609060101010101" charset="-122"/>
                <a:ea typeface="黑体" panose="02010609060101010101" charset="-122"/>
                <a:sym typeface="+mn-ea"/>
              </a:rPr>
              <a:t>案例：企业零代码应用案例分享</a:t>
            </a:r>
            <a:endParaRPr lang="zh-CN" b="1" dirty="0">
              <a:solidFill>
                <a:schemeClr val="bg1">
                  <a:lumMod val="85000"/>
                </a:schemeClr>
              </a:solidFill>
              <a:latin typeface="黑体" panose="02010609060101010101" charset="-122"/>
              <a:ea typeface="黑体" panose="02010609060101010101" charset="-122"/>
              <a:sym typeface="+mn-ea"/>
            </a:endParaRPr>
          </a:p>
        </p:txBody>
      </p:sp>
      <p:grpSp>
        <p:nvGrpSpPr>
          <p:cNvPr id="41" name="组合 40"/>
          <p:cNvGrpSpPr/>
          <p:nvPr/>
        </p:nvGrpSpPr>
        <p:grpSpPr>
          <a:xfrm>
            <a:off x="763905" y="2860675"/>
            <a:ext cx="4966335" cy="612775"/>
            <a:chOff x="2186" y="3251"/>
            <a:chExt cx="7821" cy="965"/>
          </a:xfrm>
        </p:grpSpPr>
        <p:sp>
          <p:nvSpPr>
            <p:cNvPr id="42" name="矩形: 圆角 14" descr="e7d195523061f1c074694c8bbf98be7b1e4b015d796375963FD28840057458461C7CA0DAD340D15583DEDFC2E3241C4F392EF3A8B4D067B40CF4F149DD7E51F346B0CAB1BCCF6DB2480C67273C6C9E4CB7D63619E1CD1CD898F268EB83ABFE1C770AEB56B9871CBD112779900AE5D5D3B8A757426D619BFD67D7ED8CE5D2318F6A0C13C335607E74"/>
            <p:cNvSpPr/>
            <p:nvPr>
              <p:custDataLst>
                <p:tags r:id="rId14"/>
              </p:custDataLst>
            </p:nvPr>
          </p:nvSpPr>
          <p:spPr>
            <a:xfrm>
              <a:off x="2186" y="3251"/>
              <a:ext cx="7248" cy="965"/>
            </a:xfrm>
            <a:prstGeom prst="roundRect">
              <a:avLst>
                <a:gd name="adj" fmla="val 6962"/>
              </a:avLst>
            </a:prstGeom>
            <a:solidFill>
              <a:schemeClr val="accent1"/>
            </a:solidFill>
            <a:ln>
              <a:noFill/>
            </a:ln>
            <a:effectLst>
              <a:outerShdw blurRad="571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zh-CN" altLang="en-US" sz="2400" b="1" dirty="0">
                  <a:solidFill>
                    <a:schemeClr val="bg1"/>
                  </a:solidFill>
                  <a:latin typeface="黑体" panose="02010609060101010101" charset="-122"/>
                  <a:ea typeface="黑体" panose="02010609060101010101" charset="-122"/>
                  <a:sym typeface="+mn-ea"/>
                </a:rPr>
                <a:t>实践：</a:t>
              </a:r>
              <a:r>
                <a:rPr lang="zh-CN" sz="2400" b="1" dirty="0">
                  <a:solidFill>
                    <a:schemeClr val="bg1"/>
                  </a:solidFill>
                  <a:latin typeface="黑体" panose="02010609060101010101" charset="-122"/>
                  <a:ea typeface="黑体" panose="02010609060101010101" charset="-122"/>
                  <a:sym typeface="+mn-ea"/>
                </a:rPr>
                <a:t>中小企业零代码应用调研</a:t>
              </a:r>
              <a:endParaRPr lang="zh-CN" sz="2400" b="1" dirty="0">
                <a:solidFill>
                  <a:schemeClr val="bg1"/>
                </a:solidFill>
                <a:latin typeface="黑体" panose="02010609060101010101" charset="-122"/>
                <a:ea typeface="黑体" panose="02010609060101010101" charset="-122"/>
                <a:sym typeface="+mn-ea"/>
              </a:endParaRPr>
            </a:p>
          </p:txBody>
        </p:sp>
        <p:sp>
          <p:nvSpPr>
            <p:cNvPr id="43" name="任意多边形 42"/>
            <p:cNvSpPr/>
            <p:nvPr>
              <p:custDataLst>
                <p:tags r:id="rId15"/>
              </p:custDataLst>
            </p:nvPr>
          </p:nvSpPr>
          <p:spPr>
            <a:xfrm rot="13500000" flipH="1">
              <a:off x="9487" y="3475"/>
              <a:ext cx="520" cy="520"/>
            </a:xfrm>
            <a:custGeom>
              <a:avLst/>
              <a:gdLst>
                <a:gd name="connsiteX0" fmla="*/ 331554 w 391677"/>
                <a:gd name="connsiteY0" fmla="*/ 60123 h 391677"/>
                <a:gd name="connsiteX1" fmla="*/ 321239 w 391677"/>
                <a:gd name="connsiteY1" fmla="*/ 35219 h 391677"/>
                <a:gd name="connsiteX2" fmla="*/ 356458 w 391677"/>
                <a:gd name="connsiteY2" fmla="*/ 0 h 391677"/>
                <a:gd name="connsiteX3" fmla="*/ 391677 w 391677"/>
                <a:gd name="connsiteY3" fmla="*/ 35219 h 391677"/>
                <a:gd name="connsiteX4" fmla="*/ 356458 w 391677"/>
                <a:gd name="connsiteY4" fmla="*/ 70438 h 391677"/>
                <a:gd name="connsiteX5" fmla="*/ 331554 w 391677"/>
                <a:gd name="connsiteY5" fmla="*/ 60123 h 391677"/>
                <a:gd name="connsiteX6" fmla="*/ 331554 w 391677"/>
                <a:gd name="connsiteY6" fmla="*/ 167202 h 391677"/>
                <a:gd name="connsiteX7" fmla="*/ 321238 w 391677"/>
                <a:gd name="connsiteY7" fmla="*/ 142299 h 391677"/>
                <a:gd name="connsiteX8" fmla="*/ 356457 w 391677"/>
                <a:gd name="connsiteY8" fmla="*/ 107080 h 391677"/>
                <a:gd name="connsiteX9" fmla="*/ 391676 w 391677"/>
                <a:gd name="connsiteY9" fmla="*/ 142299 h 391677"/>
                <a:gd name="connsiteX10" fmla="*/ 356457 w 391677"/>
                <a:gd name="connsiteY10" fmla="*/ 177518 h 391677"/>
                <a:gd name="connsiteX11" fmla="*/ 331554 w 391677"/>
                <a:gd name="connsiteY11" fmla="*/ 167202 h 391677"/>
                <a:gd name="connsiteX12" fmla="*/ 331554 w 391677"/>
                <a:gd name="connsiteY12" fmla="*/ 274282 h 391677"/>
                <a:gd name="connsiteX13" fmla="*/ 321239 w 391677"/>
                <a:gd name="connsiteY13" fmla="*/ 249378 h 391677"/>
                <a:gd name="connsiteX14" fmla="*/ 356458 w 391677"/>
                <a:gd name="connsiteY14" fmla="*/ 214159 h 391677"/>
                <a:gd name="connsiteX15" fmla="*/ 391677 w 391677"/>
                <a:gd name="connsiteY15" fmla="*/ 249378 h 391677"/>
                <a:gd name="connsiteX16" fmla="*/ 356458 w 391677"/>
                <a:gd name="connsiteY16" fmla="*/ 284597 h 391677"/>
                <a:gd name="connsiteX17" fmla="*/ 331554 w 391677"/>
                <a:gd name="connsiteY17" fmla="*/ 274282 h 391677"/>
                <a:gd name="connsiteX18" fmla="*/ 331554 w 391677"/>
                <a:gd name="connsiteY18" fmla="*/ 381362 h 391677"/>
                <a:gd name="connsiteX19" fmla="*/ 321239 w 391677"/>
                <a:gd name="connsiteY19" fmla="*/ 356458 h 391677"/>
                <a:gd name="connsiteX20" fmla="*/ 356458 w 391677"/>
                <a:gd name="connsiteY20" fmla="*/ 321239 h 391677"/>
                <a:gd name="connsiteX21" fmla="*/ 391677 w 391677"/>
                <a:gd name="connsiteY21" fmla="*/ 356458 h 391677"/>
                <a:gd name="connsiteX22" fmla="*/ 356458 w 391677"/>
                <a:gd name="connsiteY22" fmla="*/ 391677 h 391677"/>
                <a:gd name="connsiteX23" fmla="*/ 331554 w 391677"/>
                <a:gd name="connsiteY23" fmla="*/ 381362 h 391677"/>
                <a:gd name="connsiteX24" fmla="*/ 224474 w 391677"/>
                <a:gd name="connsiteY24" fmla="*/ 381361 h 391677"/>
                <a:gd name="connsiteX25" fmla="*/ 214159 w 391677"/>
                <a:gd name="connsiteY25" fmla="*/ 356457 h 391677"/>
                <a:gd name="connsiteX26" fmla="*/ 249378 w 391677"/>
                <a:gd name="connsiteY26" fmla="*/ 321238 h 391677"/>
                <a:gd name="connsiteX27" fmla="*/ 284597 w 391677"/>
                <a:gd name="connsiteY27" fmla="*/ 356457 h 391677"/>
                <a:gd name="connsiteX28" fmla="*/ 249378 w 391677"/>
                <a:gd name="connsiteY28" fmla="*/ 391676 h 391677"/>
                <a:gd name="connsiteX29" fmla="*/ 224474 w 391677"/>
                <a:gd name="connsiteY29" fmla="*/ 381361 h 391677"/>
                <a:gd name="connsiteX30" fmla="*/ 117395 w 391677"/>
                <a:gd name="connsiteY30" fmla="*/ 381360 h 391677"/>
                <a:gd name="connsiteX31" fmla="*/ 107080 w 391677"/>
                <a:gd name="connsiteY31" fmla="*/ 356456 h 391677"/>
                <a:gd name="connsiteX32" fmla="*/ 142299 w 391677"/>
                <a:gd name="connsiteY32" fmla="*/ 321237 h 391677"/>
                <a:gd name="connsiteX33" fmla="*/ 177518 w 391677"/>
                <a:gd name="connsiteY33" fmla="*/ 356456 h 391677"/>
                <a:gd name="connsiteX34" fmla="*/ 142299 w 391677"/>
                <a:gd name="connsiteY34" fmla="*/ 391675 h 391677"/>
                <a:gd name="connsiteX35" fmla="*/ 117395 w 391677"/>
                <a:gd name="connsiteY35" fmla="*/ 381360 h 391677"/>
                <a:gd name="connsiteX36" fmla="*/ 10316 w 391677"/>
                <a:gd name="connsiteY36" fmla="*/ 381361 h 391677"/>
                <a:gd name="connsiteX37" fmla="*/ 0 w 391677"/>
                <a:gd name="connsiteY37" fmla="*/ 356457 h 391677"/>
                <a:gd name="connsiteX38" fmla="*/ 35219 w 391677"/>
                <a:gd name="connsiteY38" fmla="*/ 321238 h 391677"/>
                <a:gd name="connsiteX39" fmla="*/ 70438 w 391677"/>
                <a:gd name="connsiteY39" fmla="*/ 356457 h 391677"/>
                <a:gd name="connsiteX40" fmla="*/ 35219 w 391677"/>
                <a:gd name="connsiteY40" fmla="*/ 391676 h 391677"/>
                <a:gd name="connsiteX41" fmla="*/ 10316 w 391677"/>
                <a:gd name="connsiteY41" fmla="*/ 381361 h 3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1677" h="391677">
                  <a:moveTo>
                    <a:pt x="331554" y="60123"/>
                  </a:moveTo>
                  <a:cubicBezTo>
                    <a:pt x="325181" y="53750"/>
                    <a:pt x="321239" y="44945"/>
                    <a:pt x="321239" y="35219"/>
                  </a:cubicBezTo>
                  <a:cubicBezTo>
                    <a:pt x="321239" y="15768"/>
                    <a:pt x="337007" y="0"/>
                    <a:pt x="356458" y="0"/>
                  </a:cubicBezTo>
                  <a:cubicBezTo>
                    <a:pt x="375909" y="0"/>
                    <a:pt x="391677" y="15768"/>
                    <a:pt x="391677" y="35219"/>
                  </a:cubicBezTo>
                  <a:cubicBezTo>
                    <a:pt x="391677" y="54670"/>
                    <a:pt x="375909" y="70438"/>
                    <a:pt x="356458" y="70438"/>
                  </a:cubicBezTo>
                  <a:cubicBezTo>
                    <a:pt x="346732" y="70438"/>
                    <a:pt x="337928" y="66496"/>
                    <a:pt x="331554" y="60123"/>
                  </a:cubicBezTo>
                  <a:close/>
                  <a:moveTo>
                    <a:pt x="331554" y="167202"/>
                  </a:moveTo>
                  <a:cubicBezTo>
                    <a:pt x="325180" y="160829"/>
                    <a:pt x="321238" y="152024"/>
                    <a:pt x="321238" y="142299"/>
                  </a:cubicBezTo>
                  <a:cubicBezTo>
                    <a:pt x="321238" y="122848"/>
                    <a:pt x="337006" y="107080"/>
                    <a:pt x="356457" y="107080"/>
                  </a:cubicBezTo>
                  <a:cubicBezTo>
                    <a:pt x="375908" y="107080"/>
                    <a:pt x="391676" y="122848"/>
                    <a:pt x="391676" y="142299"/>
                  </a:cubicBezTo>
                  <a:cubicBezTo>
                    <a:pt x="391676" y="161750"/>
                    <a:pt x="375908" y="177518"/>
                    <a:pt x="356457" y="177518"/>
                  </a:cubicBezTo>
                  <a:cubicBezTo>
                    <a:pt x="346732" y="177518"/>
                    <a:pt x="337927" y="173576"/>
                    <a:pt x="331554" y="167202"/>
                  </a:cubicBezTo>
                  <a:close/>
                  <a:moveTo>
                    <a:pt x="331554" y="274282"/>
                  </a:moveTo>
                  <a:cubicBezTo>
                    <a:pt x="325181" y="267908"/>
                    <a:pt x="321239" y="259103"/>
                    <a:pt x="321239" y="249378"/>
                  </a:cubicBezTo>
                  <a:cubicBezTo>
                    <a:pt x="321239" y="229927"/>
                    <a:pt x="337007" y="214159"/>
                    <a:pt x="356458" y="214159"/>
                  </a:cubicBezTo>
                  <a:cubicBezTo>
                    <a:pt x="375909" y="214159"/>
                    <a:pt x="391677" y="229927"/>
                    <a:pt x="391677" y="249378"/>
                  </a:cubicBezTo>
                  <a:cubicBezTo>
                    <a:pt x="391677" y="268829"/>
                    <a:pt x="375909" y="284597"/>
                    <a:pt x="356458" y="284597"/>
                  </a:cubicBezTo>
                  <a:cubicBezTo>
                    <a:pt x="346732" y="284597"/>
                    <a:pt x="337928" y="280655"/>
                    <a:pt x="331554" y="274282"/>
                  </a:cubicBezTo>
                  <a:close/>
                  <a:moveTo>
                    <a:pt x="331554" y="381362"/>
                  </a:moveTo>
                  <a:cubicBezTo>
                    <a:pt x="325181" y="374988"/>
                    <a:pt x="321239" y="366183"/>
                    <a:pt x="321239" y="356458"/>
                  </a:cubicBezTo>
                  <a:cubicBezTo>
                    <a:pt x="321239" y="337007"/>
                    <a:pt x="337007" y="321239"/>
                    <a:pt x="356458" y="321239"/>
                  </a:cubicBezTo>
                  <a:cubicBezTo>
                    <a:pt x="375909" y="321239"/>
                    <a:pt x="391677" y="337007"/>
                    <a:pt x="391677" y="356458"/>
                  </a:cubicBezTo>
                  <a:cubicBezTo>
                    <a:pt x="391677" y="375909"/>
                    <a:pt x="375909" y="391677"/>
                    <a:pt x="356458" y="391677"/>
                  </a:cubicBezTo>
                  <a:cubicBezTo>
                    <a:pt x="346732" y="391677"/>
                    <a:pt x="337928" y="387735"/>
                    <a:pt x="331554" y="381362"/>
                  </a:cubicBezTo>
                  <a:close/>
                  <a:moveTo>
                    <a:pt x="224474" y="381361"/>
                  </a:moveTo>
                  <a:cubicBezTo>
                    <a:pt x="218101" y="374987"/>
                    <a:pt x="214159" y="366182"/>
                    <a:pt x="214159" y="356457"/>
                  </a:cubicBezTo>
                  <a:cubicBezTo>
                    <a:pt x="214159" y="337006"/>
                    <a:pt x="229927" y="321238"/>
                    <a:pt x="249378" y="321238"/>
                  </a:cubicBezTo>
                  <a:cubicBezTo>
                    <a:pt x="268829" y="321238"/>
                    <a:pt x="284597" y="337006"/>
                    <a:pt x="284597" y="356457"/>
                  </a:cubicBezTo>
                  <a:cubicBezTo>
                    <a:pt x="284597" y="375908"/>
                    <a:pt x="268829" y="391676"/>
                    <a:pt x="249378" y="391676"/>
                  </a:cubicBezTo>
                  <a:cubicBezTo>
                    <a:pt x="239652" y="391676"/>
                    <a:pt x="230848" y="387734"/>
                    <a:pt x="224474" y="381361"/>
                  </a:cubicBezTo>
                  <a:close/>
                  <a:moveTo>
                    <a:pt x="117395" y="381360"/>
                  </a:moveTo>
                  <a:cubicBezTo>
                    <a:pt x="111022" y="374987"/>
                    <a:pt x="107080" y="366182"/>
                    <a:pt x="107080" y="356456"/>
                  </a:cubicBezTo>
                  <a:cubicBezTo>
                    <a:pt x="107080" y="337005"/>
                    <a:pt x="122848" y="321237"/>
                    <a:pt x="142299" y="321237"/>
                  </a:cubicBezTo>
                  <a:cubicBezTo>
                    <a:pt x="161750" y="321237"/>
                    <a:pt x="177518" y="337005"/>
                    <a:pt x="177518" y="356456"/>
                  </a:cubicBezTo>
                  <a:cubicBezTo>
                    <a:pt x="177518" y="375907"/>
                    <a:pt x="161750" y="391675"/>
                    <a:pt x="142299" y="391675"/>
                  </a:cubicBezTo>
                  <a:cubicBezTo>
                    <a:pt x="132573" y="391675"/>
                    <a:pt x="123768" y="387733"/>
                    <a:pt x="117395" y="381360"/>
                  </a:cubicBezTo>
                  <a:close/>
                  <a:moveTo>
                    <a:pt x="10316" y="381361"/>
                  </a:moveTo>
                  <a:cubicBezTo>
                    <a:pt x="3942" y="374987"/>
                    <a:pt x="0" y="366182"/>
                    <a:pt x="0" y="356457"/>
                  </a:cubicBezTo>
                  <a:cubicBezTo>
                    <a:pt x="0" y="337006"/>
                    <a:pt x="15768" y="321238"/>
                    <a:pt x="35219" y="321238"/>
                  </a:cubicBezTo>
                  <a:cubicBezTo>
                    <a:pt x="54670" y="321238"/>
                    <a:pt x="70438" y="337006"/>
                    <a:pt x="70438" y="356457"/>
                  </a:cubicBezTo>
                  <a:cubicBezTo>
                    <a:pt x="70438" y="375908"/>
                    <a:pt x="54670" y="391676"/>
                    <a:pt x="35219" y="391676"/>
                  </a:cubicBezTo>
                  <a:cubicBezTo>
                    <a:pt x="25494" y="391676"/>
                    <a:pt x="16689" y="387734"/>
                    <a:pt x="10316" y="38136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latin typeface="黑体" panose="02010609060101010101" charset="-122"/>
                <a:ea typeface="黑体" panose="02010609060101010101" charset="-122"/>
              </a:endParaRPr>
            </a:p>
          </p:txBody>
        </p:sp>
      </p:grpSp>
      <p:sp>
        <p:nvSpPr>
          <p:cNvPr id="44" name="矩形: 圆角 14" descr="e7d195523061f1c074694c8bbf98be7b1e4b015d796375963FD28840057458461C7CA0DAD340D15583DEDFC2E3241C4F392EF3A8B4D067B40CF4F149DD7E51F346B0CAB1BCCF6DB2480C67273C6C9E4CB7D63619E1CD1CD898F268EB83ABFE1C770AEB56B9871CBD112779900AE5D5D3B8A757426D619BFD67D7ED8CE5D2318F6A0C13C335607E74"/>
          <p:cNvSpPr/>
          <p:nvPr>
            <p:custDataLst>
              <p:tags r:id="rId16"/>
            </p:custDataLst>
          </p:nvPr>
        </p:nvSpPr>
        <p:spPr>
          <a:xfrm>
            <a:off x="763905" y="1887855"/>
            <a:ext cx="3899535" cy="612775"/>
          </a:xfrm>
          <a:prstGeom prst="roundRect">
            <a:avLst>
              <a:gd name="adj" fmla="val 6962"/>
            </a:avLst>
          </a:prstGeom>
          <a:solidFill>
            <a:schemeClr val="bg1"/>
          </a:solidFill>
          <a:ln>
            <a:noFill/>
          </a:ln>
          <a:effectLst>
            <a:outerShdw blurRad="571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zh-CN" b="1" dirty="0">
                <a:solidFill>
                  <a:schemeClr val="bg1">
                    <a:lumMod val="85000"/>
                  </a:schemeClr>
                </a:solidFill>
                <a:latin typeface="黑体" panose="02010609060101010101" charset="-122"/>
                <a:ea typeface="黑体" panose="02010609060101010101" charset="-122"/>
                <a:cs typeface="黑体" panose="02010609060101010101" charset="-122"/>
                <a:sym typeface="+mn-ea"/>
              </a:rPr>
              <a:t>现状：数字人事“轻”时代已来</a:t>
            </a:r>
            <a:endParaRPr lang="zh-CN" b="1" dirty="0">
              <a:solidFill>
                <a:schemeClr val="bg1">
                  <a:lumMod val="85000"/>
                </a:schemeClr>
              </a:solidFill>
              <a:latin typeface="黑体" panose="02010609060101010101" charset="-122"/>
              <a:ea typeface="黑体" panose="02010609060101010101" charset="-122"/>
              <a:cs typeface="黑体" panose="02010609060101010101" charset="-122"/>
              <a:sym typeface="+mn-ea"/>
            </a:endParaRPr>
          </a:p>
        </p:txBody>
      </p:sp>
      <p:pic>
        <p:nvPicPr>
          <p:cNvPr id="16" name="图片 15" descr="1"/>
          <p:cNvPicPr>
            <a:picLocks noChangeAspect="1"/>
          </p:cNvPicPr>
          <p:nvPr>
            <p:custDataLst>
              <p:tags r:id="rId17"/>
            </p:custDataLst>
          </p:nvPr>
        </p:nvPicPr>
        <p:blipFill>
          <a:blip r:embed="rId18"/>
          <a:srcRect l="9656" t="8292" r="10630" b="8681"/>
          <a:stretch>
            <a:fillRect/>
          </a:stretch>
        </p:blipFill>
        <p:spPr>
          <a:xfrm>
            <a:off x="10429240" y="241300"/>
            <a:ext cx="1222375" cy="324485"/>
          </a:xfrm>
          <a:prstGeom prst="rect">
            <a:avLst/>
          </a:prstGeom>
        </p:spPr>
      </p:pic>
      <p:sp>
        <p:nvSpPr>
          <p:cNvPr id="11" name="文本框 10"/>
          <p:cNvSpPr txBox="1"/>
          <p:nvPr>
            <p:custDataLst>
              <p:tags r:id="rId19"/>
            </p:custDataLst>
          </p:nvPr>
        </p:nvSpPr>
        <p:spPr>
          <a:xfrm>
            <a:off x="665480" y="6529705"/>
            <a:ext cx="462216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3"/>
            </p:custDataLst>
          </p:nvPr>
        </p:nvSpPr>
        <p:spPr>
          <a:xfrm rot="20340000">
            <a:off x="98425" y="3380740"/>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10" name="文本框 9"/>
          <p:cNvSpPr txBox="1"/>
          <p:nvPr>
            <p:custDataLst>
              <p:tags r:id="rId4"/>
            </p:custDataLst>
          </p:nvPr>
        </p:nvSpPr>
        <p:spPr>
          <a:xfrm rot="20340000">
            <a:off x="6235065" y="2211705"/>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33" name="矩形 32"/>
          <p:cNvSpPr/>
          <p:nvPr/>
        </p:nvSpPr>
        <p:spPr>
          <a:xfrm>
            <a:off x="7004050" y="2118360"/>
            <a:ext cx="5097780" cy="990600"/>
          </a:xfrm>
          <a:prstGeom prst="rect">
            <a:avLst/>
          </a:prstGeom>
          <a:solidFill>
            <a:schemeClr val="bg1">
              <a:lumMod val="95000"/>
              <a:alpha val="69000"/>
            </a:schemeClr>
          </a:solidFill>
          <a:ln w="6350" cmpd="sng">
            <a:solidFill>
              <a:schemeClr val="accent1">
                <a:shade val="50000"/>
              </a:schemeClr>
            </a:soli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7" name="肘形连接符 26"/>
          <p:cNvCxnSpPr/>
          <p:nvPr/>
        </p:nvCxnSpPr>
        <p:spPr>
          <a:xfrm rot="10800000">
            <a:off x="1104900" y="2423160"/>
            <a:ext cx="1328420" cy="487680"/>
          </a:xfrm>
          <a:prstGeom prst="bentConnector4">
            <a:avLst>
              <a:gd name="adj1" fmla="val -812"/>
              <a:gd name="adj2" fmla="val 133984"/>
            </a:avLst>
          </a:prstGeom>
          <a:ln w="12700" cmpd="sng">
            <a:solidFill>
              <a:schemeClr val="bg1">
                <a:lumMod val="50000"/>
              </a:schemeClr>
            </a:solidFill>
            <a:prstDash val="sysDot"/>
            <a:tailEnd type="arrow"/>
          </a:ln>
        </p:spPr>
        <p:style>
          <a:lnRef idx="2">
            <a:schemeClr val="accent1"/>
          </a:lnRef>
          <a:fillRef idx="0">
            <a:srgbClr val="FFFFFF"/>
          </a:fillRef>
          <a:effectRef idx="0">
            <a:srgbClr val="FFFFFF"/>
          </a:effectRef>
          <a:fontRef idx="minor">
            <a:schemeClr val="tx1"/>
          </a:fontRef>
        </p:style>
      </p:cxnSp>
      <p:sp>
        <p:nvSpPr>
          <p:cNvPr id="14" name="文本框 13"/>
          <p:cNvSpPr txBox="1"/>
          <p:nvPr>
            <p:custDataLst>
              <p:tags r:id="rId5"/>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custDataLst>
              <p:tags r:id="rId6"/>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10</a:t>
            </a:r>
            <a:endParaRPr lang="en-US" sz="1600">
              <a:solidFill>
                <a:schemeClr val="bg1">
                  <a:lumMod val="75000"/>
                </a:schemeClr>
              </a:solidFill>
              <a:latin typeface="黑体" panose="02010609060101010101" charset="-122"/>
              <a:ea typeface="黑体" panose="02010609060101010101" charset="-122"/>
              <a:sym typeface="+mn-ea"/>
            </a:endParaRPr>
          </a:p>
        </p:txBody>
      </p:sp>
      <p:grpSp>
        <p:nvGrpSpPr>
          <p:cNvPr id="66" name="组合 65"/>
          <p:cNvGrpSpPr/>
          <p:nvPr/>
        </p:nvGrpSpPr>
        <p:grpSpPr>
          <a:xfrm>
            <a:off x="534670" y="6501130"/>
            <a:ext cx="11116310" cy="0"/>
            <a:chOff x="717" y="10238"/>
            <a:chExt cx="17506" cy="0"/>
          </a:xfrm>
        </p:grpSpPr>
        <p:cxnSp>
          <p:nvCxnSpPr>
            <p:cNvPr id="67" name="íṩľîḑe"/>
            <p:cNvCxnSpPr/>
            <p:nvPr>
              <p:custDataLst>
                <p:tags r:id="rId7"/>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ïslîdé"/>
            <p:cNvCxnSpPr/>
            <p:nvPr>
              <p:custDataLst>
                <p:tags r:id="rId8"/>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565150" y="4791710"/>
            <a:ext cx="5684520" cy="1553845"/>
            <a:chOff x="890" y="7708"/>
            <a:chExt cx="8952" cy="2447"/>
          </a:xfrm>
        </p:grpSpPr>
        <p:sp>
          <p:nvSpPr>
            <p:cNvPr id="31" name="ïŝľîdé"/>
            <p:cNvSpPr/>
            <p:nvPr>
              <p:custDataLst>
                <p:tags r:id="rId9"/>
              </p:custDataLst>
            </p:nvPr>
          </p:nvSpPr>
          <p:spPr>
            <a:xfrm>
              <a:off x="890" y="7708"/>
              <a:ext cx="8952" cy="2447"/>
            </a:xfrm>
            <a:prstGeom prst="roundRect">
              <a:avLst>
                <a:gd name="adj" fmla="val 10000"/>
              </a:avLst>
            </a:prstGeom>
            <a:solidFill>
              <a:schemeClr val="tx1">
                <a:lumMod val="25000"/>
                <a:lumOff val="75000"/>
                <a:alpha val="20000"/>
              </a:schemeClr>
            </a:solidFill>
            <a:ln w="6055" cap="flat">
              <a:noFill/>
              <a:prstDash val="solid"/>
              <a:miter/>
            </a:ln>
          </p:spPr>
          <p:txBody>
            <a:bodyPr rtlCol="0" anchor="ctr"/>
            <a:p>
              <a:endParaRPr lang="zh-CN" altLang="en-US">
                <a:latin typeface="黑体" panose="02010609060101010101" charset="-122"/>
                <a:ea typeface="黑体" panose="02010609060101010101" charset="-122"/>
              </a:endParaRPr>
            </a:p>
          </p:txBody>
        </p:sp>
        <p:sp>
          <p:nvSpPr>
            <p:cNvPr id="32" name="文本框 31"/>
            <p:cNvSpPr txBox="1"/>
            <p:nvPr/>
          </p:nvSpPr>
          <p:spPr>
            <a:xfrm>
              <a:off x="1048" y="7867"/>
              <a:ext cx="8666" cy="2234"/>
            </a:xfrm>
            <a:prstGeom prst="rect">
              <a:avLst/>
            </a:prstGeom>
            <a:noFill/>
          </p:spPr>
          <p:txBody>
            <a:bodyPr wrap="square" rtlCol="0" anchor="t">
              <a:spAutoFit/>
            </a:bodyPr>
            <a:p>
              <a:pPr algn="just" fontAlgn="auto">
                <a:lnSpc>
                  <a:spcPct val="120000"/>
                </a:lnSpc>
                <a:buClrTx/>
                <a:buSzTx/>
                <a:buFontTx/>
              </a:pPr>
              <a:r>
                <a:rPr lang="zh-CN" altLang="en-US" sz="1200">
                  <a:latin typeface="黑体" panose="02010609060101010101" charset="-122"/>
                  <a:ea typeface="黑体" panose="02010609060101010101" charset="-122"/>
                  <a:cs typeface="黑体" panose="02010609060101010101" charset="-122"/>
                  <a:sym typeface="+mn-ea"/>
                </a:rPr>
                <a:t>新常态下，人事数字化转型已经成为中小企业的必修课题。根据调研结果显示，</a:t>
              </a:r>
              <a:r>
                <a:rPr lang="zh-CN" sz="1200">
                  <a:latin typeface="黑体" panose="02010609060101010101" charset="-122"/>
                  <a:ea typeface="黑体" panose="02010609060101010101" charset="-122"/>
                  <a:cs typeface="黑体" panose="02010609060101010101" charset="-122"/>
                  <a:sym typeface="+mn-ea"/>
                </a:rPr>
                <a:t>①目前有</a:t>
              </a:r>
              <a:r>
                <a:rPr lang="en-US" altLang="zh-CN" sz="1200">
                  <a:latin typeface="黑体" panose="02010609060101010101" charset="-122"/>
                  <a:ea typeface="黑体" panose="02010609060101010101" charset="-122"/>
                  <a:cs typeface="黑体" panose="02010609060101010101" charset="-122"/>
                  <a:sym typeface="+mn-ea"/>
                </a:rPr>
                <a:t>78.1%</a:t>
              </a:r>
              <a:r>
                <a:rPr lang="zh-CN" altLang="en-US" sz="1200">
                  <a:latin typeface="黑体" panose="02010609060101010101" charset="-122"/>
                  <a:ea typeface="黑体" panose="02010609060101010101" charset="-122"/>
                  <a:cs typeface="黑体" panose="02010609060101010101" charset="-122"/>
                  <a:sym typeface="+mn-ea"/>
                </a:rPr>
                <a:t>的企业在日常运营管理中已经应用了人事系统，主要模块涉及人事管理、招聘、薪酬管理、绩效管理等多个领域；</a:t>
              </a:r>
              <a:r>
                <a:rPr lang="zh-CN" sz="1200">
                  <a:latin typeface="黑体" panose="02010609060101010101" charset="-122"/>
                  <a:ea typeface="黑体" panose="02010609060101010101" charset="-122"/>
                  <a:cs typeface="黑体" panose="02010609060101010101" charset="-122"/>
                  <a:sym typeface="+mn-ea"/>
                </a:rPr>
                <a:t>②从行业分布来看，目前人事系统在互联网、生产制造、生活服务等行业应用普及率相对较高。</a:t>
              </a:r>
              <a:endParaRPr lang="zh-CN" altLang="en-US" sz="1200">
                <a:latin typeface="黑体" panose="02010609060101010101" charset="-122"/>
                <a:ea typeface="黑体" panose="02010609060101010101" charset="-122"/>
                <a:cs typeface="黑体" panose="02010609060101010101" charset="-122"/>
                <a:sym typeface="+mn-ea"/>
              </a:endParaRPr>
            </a:p>
            <a:p>
              <a:pPr algn="just" fontAlgn="auto">
                <a:lnSpc>
                  <a:spcPct val="120000"/>
                </a:lnSpc>
                <a:buClrTx/>
                <a:buSzTx/>
                <a:buFontTx/>
              </a:pPr>
              <a:r>
                <a:rPr lang="zh-CN" sz="1200">
                  <a:latin typeface="黑体" panose="02010609060101010101" charset="-122"/>
                  <a:ea typeface="黑体" panose="02010609060101010101" charset="-122"/>
                  <a:cs typeface="黑体" panose="02010609060101010101" charset="-122"/>
                </a:rPr>
                <a:t>受制于公司经营规划、高层管理理念、采购预算、行业特殊性等因素影响，目前仍有</a:t>
              </a:r>
              <a:r>
                <a:rPr lang="en-US" altLang="zh-CN" sz="1200">
                  <a:latin typeface="黑体" panose="02010609060101010101" charset="-122"/>
                  <a:ea typeface="黑体" panose="02010609060101010101" charset="-122"/>
                  <a:cs typeface="黑体" panose="02010609060101010101" charset="-122"/>
                </a:rPr>
                <a:t>21.9%</a:t>
              </a:r>
              <a:r>
                <a:rPr lang="zh-CN" altLang="en-US" sz="1200">
                  <a:latin typeface="黑体" panose="02010609060101010101" charset="-122"/>
                  <a:ea typeface="黑体" panose="02010609060101010101" charset="-122"/>
                  <a:cs typeface="黑体" panose="02010609060101010101" charset="-122"/>
                </a:rPr>
                <a:t>的受访企业仍未应用或不计划应用人力资源管理系统。</a:t>
              </a:r>
              <a:endParaRPr lang="zh-CN" altLang="en-US" sz="1200">
                <a:latin typeface="黑体" panose="02010609060101010101" charset="-122"/>
                <a:ea typeface="黑体" panose="02010609060101010101" charset="-122"/>
                <a:cs typeface="黑体" panose="02010609060101010101" charset="-122"/>
                <a:sym typeface="+mn-ea"/>
              </a:endParaRPr>
            </a:p>
          </p:txBody>
        </p:sp>
      </p:grpSp>
      <p:grpSp>
        <p:nvGrpSpPr>
          <p:cNvPr id="23" name="组合 22"/>
          <p:cNvGrpSpPr/>
          <p:nvPr/>
        </p:nvGrpSpPr>
        <p:grpSpPr>
          <a:xfrm>
            <a:off x="6296025" y="1379855"/>
            <a:ext cx="4808220" cy="3403600"/>
            <a:chOff x="10577" y="2407"/>
            <a:chExt cx="7572" cy="5360"/>
          </a:xfrm>
        </p:grpSpPr>
        <p:sp>
          <p:nvSpPr>
            <p:cNvPr id="65" name="文本框 64"/>
            <p:cNvSpPr txBox="1"/>
            <p:nvPr>
              <p:custDataLst>
                <p:tags r:id="rId10"/>
              </p:custDataLst>
            </p:nvPr>
          </p:nvSpPr>
          <p:spPr>
            <a:xfrm>
              <a:off x="10577" y="2407"/>
              <a:ext cx="7572" cy="483"/>
            </a:xfrm>
            <a:prstGeom prst="rect">
              <a:avLst/>
            </a:prstGeom>
            <a:noFill/>
          </p:spPr>
          <p:txBody>
            <a:bodyPr wrap="square" rtlCol="0">
              <a:spAutoFit/>
            </a:bodyPr>
            <a:p>
              <a:pPr algn="ctr"/>
              <a:r>
                <a:rPr lang="zh-CN" altLang="en-US" sz="1400">
                  <a:latin typeface="黑体" panose="02010609060101010101" charset="-122"/>
                  <a:ea typeface="黑体" panose="02010609060101010101" charset="-122"/>
                </a:rPr>
                <a:t>发现：系统建设花费</a:t>
              </a:r>
              <a:r>
                <a:rPr lang="en-US" altLang="zh-CN" sz="1400">
                  <a:latin typeface="黑体" panose="02010609060101010101" charset="-122"/>
                  <a:ea typeface="黑体" panose="02010609060101010101" charset="-122"/>
                </a:rPr>
                <a:t>10</a:t>
              </a:r>
              <a:r>
                <a:rPr lang="zh-CN" altLang="en-US" sz="1400">
                  <a:latin typeface="黑体" panose="02010609060101010101" charset="-122"/>
                  <a:ea typeface="黑体" panose="02010609060101010101" charset="-122"/>
                </a:rPr>
                <a:t>万元</a:t>
              </a:r>
              <a:r>
                <a:rPr lang="en-US" altLang="zh-CN" sz="1400">
                  <a:latin typeface="黑体" panose="02010609060101010101" charset="-122"/>
                  <a:ea typeface="黑体" panose="02010609060101010101" charset="-122"/>
                </a:rPr>
                <a:t>/</a:t>
              </a:r>
              <a:r>
                <a:rPr lang="zh-CN" altLang="en-US" sz="1400">
                  <a:latin typeface="黑体" panose="02010609060101010101" charset="-122"/>
                  <a:ea typeface="黑体" panose="02010609060101010101" charset="-122"/>
                </a:rPr>
                <a:t>年以内企业最多</a:t>
              </a:r>
              <a:endParaRPr lang="zh-CN" altLang="en-US" sz="1400">
                <a:latin typeface="黑体" panose="02010609060101010101" charset="-122"/>
                <a:ea typeface="黑体" panose="02010609060101010101" charset="-122"/>
              </a:endParaRPr>
            </a:p>
          </p:txBody>
        </p:sp>
        <p:graphicFrame>
          <p:nvGraphicFramePr>
            <p:cNvPr id="34" name="图表 33"/>
            <p:cNvGraphicFramePr/>
            <p:nvPr>
              <p:custDataLst>
                <p:tags r:id="rId11"/>
              </p:custDataLst>
            </p:nvPr>
          </p:nvGraphicFramePr>
          <p:xfrm>
            <a:off x="10684" y="3071"/>
            <a:ext cx="6625" cy="4696"/>
          </p:xfrm>
          <a:graphic>
            <a:graphicData uri="http://schemas.openxmlformats.org/drawingml/2006/chart">
              <c:chart xmlns:c="http://schemas.openxmlformats.org/drawingml/2006/chart" xmlns:r="http://schemas.openxmlformats.org/officeDocument/2006/relationships" r:id="rId1"/>
            </a:graphicData>
          </a:graphic>
        </p:graphicFrame>
        <p:sp>
          <p:nvSpPr>
            <p:cNvPr id="42" name="文本框 41"/>
            <p:cNvSpPr txBox="1"/>
            <p:nvPr>
              <p:custDataLst>
                <p:tags r:id="rId12"/>
              </p:custDataLst>
            </p:nvPr>
          </p:nvSpPr>
          <p:spPr>
            <a:xfrm>
              <a:off x="16815" y="3543"/>
              <a:ext cx="1278" cy="531"/>
            </a:xfrm>
            <a:prstGeom prst="rect">
              <a:avLst/>
            </a:prstGeom>
            <a:noFill/>
          </p:spPr>
          <p:txBody>
            <a:bodyPr wrap="square" rtlCol="0" anchor="ctr" anchorCtr="0">
              <a:noAutofit/>
            </a:bodyPr>
            <a:p>
              <a:r>
                <a:rPr lang="zh-CN" altLang="en-US" sz="1200">
                  <a:latin typeface="黑体" panose="02010609060101010101" charset="-122"/>
                  <a:ea typeface="黑体" panose="02010609060101010101" charset="-122"/>
                </a:rPr>
                <a:t>47.4%</a:t>
              </a:r>
              <a:endParaRPr lang="zh-CN" altLang="en-US" sz="1200">
                <a:latin typeface="黑体" panose="02010609060101010101" charset="-122"/>
                <a:ea typeface="黑体" panose="02010609060101010101" charset="-122"/>
              </a:endParaRPr>
            </a:p>
          </p:txBody>
        </p:sp>
        <p:sp>
          <p:nvSpPr>
            <p:cNvPr id="43" name="文本框 42"/>
            <p:cNvSpPr txBox="1"/>
            <p:nvPr>
              <p:custDataLst>
                <p:tags r:id="rId13"/>
              </p:custDataLst>
            </p:nvPr>
          </p:nvSpPr>
          <p:spPr>
            <a:xfrm>
              <a:off x="15479" y="4629"/>
              <a:ext cx="1278" cy="531"/>
            </a:xfrm>
            <a:prstGeom prst="rect">
              <a:avLst/>
            </a:prstGeom>
            <a:noFill/>
          </p:spPr>
          <p:txBody>
            <a:bodyPr wrap="square" rtlCol="0" anchor="ctr" anchorCtr="0">
              <a:noAutofit/>
            </a:bodyPr>
            <a:p>
              <a:r>
                <a:rPr lang="zh-CN" altLang="en-US" sz="1200">
                  <a:latin typeface="黑体" panose="02010609060101010101" charset="-122"/>
                  <a:ea typeface="黑体" panose="02010609060101010101" charset="-122"/>
                </a:rPr>
                <a:t>35.1%</a:t>
              </a:r>
              <a:endParaRPr lang="zh-CN" altLang="en-US" sz="1200">
                <a:latin typeface="黑体" panose="02010609060101010101" charset="-122"/>
                <a:ea typeface="黑体" panose="02010609060101010101" charset="-122"/>
              </a:endParaRPr>
            </a:p>
          </p:txBody>
        </p:sp>
        <p:sp>
          <p:nvSpPr>
            <p:cNvPr id="46" name="文本框 45"/>
            <p:cNvSpPr txBox="1"/>
            <p:nvPr>
              <p:custDataLst>
                <p:tags r:id="rId14"/>
              </p:custDataLst>
            </p:nvPr>
          </p:nvSpPr>
          <p:spPr>
            <a:xfrm>
              <a:off x="13112" y="5709"/>
              <a:ext cx="1278" cy="531"/>
            </a:xfrm>
            <a:prstGeom prst="rect">
              <a:avLst/>
            </a:prstGeom>
            <a:noFill/>
          </p:spPr>
          <p:txBody>
            <a:bodyPr wrap="square" rtlCol="0" anchor="ctr" anchorCtr="0">
              <a:noAutofit/>
            </a:bodyPr>
            <a:p>
              <a:r>
                <a:rPr lang="zh-CN" altLang="en-US" sz="1200">
                  <a:latin typeface="黑体" panose="02010609060101010101" charset="-122"/>
                  <a:ea typeface="黑体" panose="02010609060101010101" charset="-122"/>
                </a:rPr>
                <a:t>13.3%</a:t>
              </a:r>
              <a:endParaRPr lang="zh-CN" altLang="en-US" sz="1200">
                <a:latin typeface="黑体" panose="02010609060101010101" charset="-122"/>
                <a:ea typeface="黑体" panose="02010609060101010101" charset="-122"/>
              </a:endParaRPr>
            </a:p>
          </p:txBody>
        </p:sp>
        <p:sp>
          <p:nvSpPr>
            <p:cNvPr id="47" name="文本框 46"/>
            <p:cNvSpPr txBox="1"/>
            <p:nvPr>
              <p:custDataLst>
                <p:tags r:id="rId15"/>
              </p:custDataLst>
            </p:nvPr>
          </p:nvSpPr>
          <p:spPr>
            <a:xfrm>
              <a:off x="12138" y="6756"/>
              <a:ext cx="1278" cy="531"/>
            </a:xfrm>
            <a:prstGeom prst="rect">
              <a:avLst/>
            </a:prstGeom>
            <a:noFill/>
          </p:spPr>
          <p:txBody>
            <a:bodyPr wrap="square" rtlCol="0" anchor="ctr" anchorCtr="0">
              <a:noAutofit/>
            </a:bodyPr>
            <a:p>
              <a:r>
                <a:rPr lang="zh-CN" altLang="en-US" sz="1200">
                  <a:latin typeface="黑体" panose="02010609060101010101" charset="-122"/>
                  <a:ea typeface="黑体" panose="02010609060101010101" charset="-122"/>
                </a:rPr>
                <a:t>4.2%</a:t>
              </a:r>
              <a:endParaRPr lang="zh-CN" altLang="en-US" sz="1200">
                <a:latin typeface="黑体" panose="02010609060101010101" charset="-122"/>
                <a:ea typeface="黑体" panose="02010609060101010101" charset="-122"/>
              </a:endParaRPr>
            </a:p>
          </p:txBody>
        </p:sp>
      </p:grpSp>
      <p:grpSp>
        <p:nvGrpSpPr>
          <p:cNvPr id="24" name="组合 23"/>
          <p:cNvGrpSpPr/>
          <p:nvPr/>
        </p:nvGrpSpPr>
        <p:grpSpPr>
          <a:xfrm>
            <a:off x="1003300" y="1379855"/>
            <a:ext cx="4808220" cy="3387408"/>
            <a:chOff x="1371" y="2388"/>
            <a:chExt cx="7572" cy="5335"/>
          </a:xfrm>
        </p:grpSpPr>
        <p:grpSp>
          <p:nvGrpSpPr>
            <p:cNvPr id="4" name="组合 3"/>
            <p:cNvGrpSpPr/>
            <p:nvPr/>
          </p:nvGrpSpPr>
          <p:grpSpPr>
            <a:xfrm>
              <a:off x="1887" y="2817"/>
              <a:ext cx="6540" cy="4906"/>
              <a:chOff x="1885" y="2684"/>
              <a:chExt cx="7300" cy="5475"/>
            </a:xfrm>
          </p:grpSpPr>
          <p:graphicFrame>
            <p:nvGraphicFramePr>
              <p:cNvPr id="5" name="图表 4"/>
              <p:cNvGraphicFramePr/>
              <p:nvPr>
                <p:custDataLst>
                  <p:tags r:id="rId16"/>
                </p:custDataLst>
              </p:nvPr>
            </p:nvGraphicFramePr>
            <p:xfrm>
              <a:off x="1885" y="2684"/>
              <a:ext cx="7300" cy="5475"/>
            </p:xfrm>
            <a:graphic>
              <a:graphicData uri="http://schemas.openxmlformats.org/drawingml/2006/chart">
                <c:chart xmlns:c="http://schemas.openxmlformats.org/drawingml/2006/chart" xmlns:r="http://schemas.openxmlformats.org/officeDocument/2006/relationships" r:id="rId2"/>
              </a:graphicData>
            </a:graphic>
          </p:graphicFrame>
          <p:sp>
            <p:nvSpPr>
              <p:cNvPr id="16" name="文本框 15"/>
              <p:cNvSpPr txBox="1"/>
              <p:nvPr>
                <p:custDataLst>
                  <p:tags r:id="rId17"/>
                </p:custDataLst>
              </p:nvPr>
            </p:nvSpPr>
            <p:spPr>
              <a:xfrm>
                <a:off x="5166" y="5591"/>
                <a:ext cx="2480" cy="539"/>
              </a:xfrm>
              <a:prstGeom prst="rect">
                <a:avLst/>
              </a:prstGeom>
              <a:noFill/>
            </p:spPr>
            <p:txBody>
              <a:bodyPr wrap="square" rtlCol="0">
                <a:spAutoFit/>
              </a:bodyPr>
              <a:p>
                <a:pPr algn="ctr"/>
                <a:r>
                  <a:rPr lang="zh-CN" altLang="en-US" sz="1400" b="1">
                    <a:solidFill>
                      <a:schemeClr val="bg1"/>
                    </a:solidFill>
                    <a:latin typeface="黑体" panose="02010609060101010101" charset="-122"/>
                    <a:ea typeface="黑体" panose="02010609060101010101" charset="-122"/>
                    <a:cs typeface="黑体" panose="02010609060101010101" charset="-122"/>
                  </a:rPr>
                  <a:t>已应用</a:t>
                </a:r>
                <a:r>
                  <a:rPr lang="en-US" altLang="zh-CN" sz="1400" b="1">
                    <a:solidFill>
                      <a:schemeClr val="bg1"/>
                    </a:solidFill>
                    <a:latin typeface="黑体" panose="02010609060101010101" charset="-122"/>
                    <a:ea typeface="黑体" panose="02010609060101010101" charset="-122"/>
                    <a:cs typeface="黑体" panose="02010609060101010101" charset="-122"/>
                  </a:rPr>
                  <a:t>-78.1%</a:t>
                </a:r>
                <a:endParaRPr lang="en-US" altLang="zh-CN" sz="1400" b="1">
                  <a:solidFill>
                    <a:schemeClr val="bg1"/>
                  </a:solidFill>
                  <a:latin typeface="黑体" panose="02010609060101010101" charset="-122"/>
                  <a:ea typeface="黑体" panose="02010609060101010101" charset="-122"/>
                  <a:cs typeface="黑体" panose="02010609060101010101" charset="-122"/>
                </a:endParaRPr>
              </a:p>
            </p:txBody>
          </p:sp>
          <p:sp>
            <p:nvSpPr>
              <p:cNvPr id="29" name="文本框 28"/>
              <p:cNvSpPr txBox="1"/>
              <p:nvPr>
                <p:custDataLst>
                  <p:tags r:id="rId18"/>
                </p:custDataLst>
              </p:nvPr>
            </p:nvSpPr>
            <p:spPr>
              <a:xfrm>
                <a:off x="3070" y="4088"/>
                <a:ext cx="2760" cy="539"/>
              </a:xfrm>
              <a:prstGeom prst="rect">
                <a:avLst/>
              </a:prstGeom>
              <a:noFill/>
            </p:spPr>
            <p:txBody>
              <a:bodyPr wrap="square" rtlCol="0">
                <a:spAutoFit/>
              </a:bodyPr>
              <a:p>
                <a:pPr algn="ctr"/>
                <a:r>
                  <a:rPr lang="zh-CN" altLang="en-US" sz="1400" b="1">
                    <a:solidFill>
                      <a:schemeClr val="bg1"/>
                    </a:solidFill>
                    <a:latin typeface="黑体" panose="02010609060101010101" charset="-122"/>
                    <a:ea typeface="黑体" panose="02010609060101010101" charset="-122"/>
                    <a:cs typeface="黑体" panose="02010609060101010101" charset="-122"/>
                  </a:rPr>
                  <a:t>未应用</a:t>
                </a:r>
                <a:r>
                  <a:rPr lang="en-US" altLang="zh-CN" sz="1400" b="1">
                    <a:solidFill>
                      <a:schemeClr val="bg1"/>
                    </a:solidFill>
                    <a:latin typeface="黑体" panose="02010609060101010101" charset="-122"/>
                    <a:ea typeface="黑体" panose="02010609060101010101" charset="-122"/>
                    <a:cs typeface="黑体" panose="02010609060101010101" charset="-122"/>
                  </a:rPr>
                  <a:t>-21.9%</a:t>
                </a:r>
                <a:endParaRPr lang="en-US" altLang="zh-CN" sz="1400" b="1">
                  <a:solidFill>
                    <a:schemeClr val="bg1"/>
                  </a:solidFill>
                  <a:latin typeface="黑体" panose="02010609060101010101" charset="-122"/>
                  <a:ea typeface="黑体" panose="02010609060101010101" charset="-122"/>
                  <a:cs typeface="黑体" panose="02010609060101010101" charset="-122"/>
                </a:endParaRPr>
              </a:p>
            </p:txBody>
          </p:sp>
        </p:grpSp>
        <p:sp>
          <p:nvSpPr>
            <p:cNvPr id="51" name="文本框 50"/>
            <p:cNvSpPr txBox="1"/>
            <p:nvPr>
              <p:custDataLst>
                <p:tags r:id="rId19"/>
              </p:custDataLst>
            </p:nvPr>
          </p:nvSpPr>
          <p:spPr>
            <a:xfrm>
              <a:off x="1371" y="2388"/>
              <a:ext cx="7572" cy="483"/>
            </a:xfrm>
            <a:prstGeom prst="rect">
              <a:avLst/>
            </a:prstGeom>
            <a:noFill/>
          </p:spPr>
          <p:txBody>
            <a:bodyPr wrap="square" rtlCol="0">
              <a:spAutoFit/>
            </a:bodyPr>
            <a:p>
              <a:pPr algn="ctr"/>
              <a:r>
                <a:rPr lang="zh-CN" altLang="en-US" sz="1400">
                  <a:latin typeface="黑体" panose="02010609060101010101" charset="-122"/>
                  <a:ea typeface="黑体" panose="02010609060101010101" charset="-122"/>
                </a:rPr>
                <a:t>发现：</a:t>
              </a:r>
              <a:r>
                <a:rPr lang="en-US" altLang="zh-CN" sz="1400">
                  <a:latin typeface="黑体" panose="02010609060101010101" charset="-122"/>
                  <a:ea typeface="黑体" panose="02010609060101010101" charset="-122"/>
                </a:rPr>
                <a:t>78.1%</a:t>
              </a:r>
              <a:r>
                <a:rPr lang="zh-CN" altLang="en-US" sz="1400">
                  <a:latin typeface="黑体" panose="02010609060101010101" charset="-122"/>
                  <a:ea typeface="黑体" panose="02010609060101010101" charset="-122"/>
                </a:rPr>
                <a:t>企业已应用数字人事系统</a:t>
              </a:r>
              <a:endParaRPr lang="zh-CN" altLang="en-US" sz="1400">
                <a:latin typeface="黑体" panose="02010609060101010101" charset="-122"/>
                <a:ea typeface="黑体" panose="02010609060101010101" charset="-122"/>
              </a:endParaRPr>
            </a:p>
          </p:txBody>
        </p:sp>
      </p:grpSp>
      <p:grpSp>
        <p:nvGrpSpPr>
          <p:cNvPr id="53" name="组合 52"/>
          <p:cNvGrpSpPr/>
          <p:nvPr/>
        </p:nvGrpSpPr>
        <p:grpSpPr>
          <a:xfrm>
            <a:off x="6410325" y="4790440"/>
            <a:ext cx="5419725" cy="1556385"/>
            <a:chOff x="890" y="7708"/>
            <a:chExt cx="8535" cy="2451"/>
          </a:xfrm>
        </p:grpSpPr>
        <p:sp>
          <p:nvSpPr>
            <p:cNvPr id="54" name="ïŝľîdé"/>
            <p:cNvSpPr/>
            <p:nvPr>
              <p:custDataLst>
                <p:tags r:id="rId20"/>
              </p:custDataLst>
            </p:nvPr>
          </p:nvSpPr>
          <p:spPr>
            <a:xfrm>
              <a:off x="890" y="7708"/>
              <a:ext cx="8535" cy="2451"/>
            </a:xfrm>
            <a:prstGeom prst="roundRect">
              <a:avLst>
                <a:gd name="adj" fmla="val 10000"/>
              </a:avLst>
            </a:prstGeom>
            <a:solidFill>
              <a:schemeClr val="tx1">
                <a:lumMod val="25000"/>
                <a:lumOff val="75000"/>
                <a:alpha val="20000"/>
              </a:schemeClr>
            </a:solidFill>
            <a:ln w="6055" cap="flat">
              <a:noFill/>
              <a:prstDash val="solid"/>
              <a:miter/>
            </a:ln>
          </p:spPr>
          <p:txBody>
            <a:bodyPr rtlCol="0" anchor="ctr"/>
            <a:p>
              <a:endParaRPr lang="zh-CN" altLang="en-US">
                <a:latin typeface="黑体" panose="02010609060101010101" charset="-122"/>
                <a:ea typeface="黑体" panose="02010609060101010101" charset="-122"/>
              </a:endParaRPr>
            </a:p>
          </p:txBody>
        </p:sp>
        <p:sp>
          <p:nvSpPr>
            <p:cNvPr id="55" name="文本框 54"/>
            <p:cNvSpPr txBox="1"/>
            <p:nvPr>
              <p:custDataLst>
                <p:tags r:id="rId21"/>
              </p:custDataLst>
            </p:nvPr>
          </p:nvSpPr>
          <p:spPr>
            <a:xfrm>
              <a:off x="1048" y="7867"/>
              <a:ext cx="8218" cy="2234"/>
            </a:xfrm>
            <a:prstGeom prst="rect">
              <a:avLst/>
            </a:prstGeom>
            <a:noFill/>
          </p:spPr>
          <p:txBody>
            <a:bodyPr wrap="square" rtlCol="0" anchor="t">
              <a:spAutoFit/>
            </a:bodyPr>
            <a:p>
              <a:pPr algn="just" fontAlgn="auto">
                <a:lnSpc>
                  <a:spcPct val="120000"/>
                </a:lnSpc>
                <a:buClrTx/>
                <a:buSzTx/>
                <a:buFontTx/>
              </a:pPr>
              <a:r>
                <a:rPr lang="zh-CN" altLang="en-US" sz="1200">
                  <a:latin typeface="黑体" panose="02010609060101010101" charset="-122"/>
                  <a:ea typeface="黑体" panose="02010609060101010101" charset="-122"/>
                  <a:cs typeface="黑体" panose="02010609060101010101" charset="-122"/>
                  <a:sym typeface="+mn-ea"/>
                </a:rPr>
                <a:t>从系统建设成本来看，①每年用于系统建设花费在10万元以内的企业占比最高（47.4%），这些企业的人数规模主要集中在21人-100人区间；②花费在10万-30万区间的企业占比其次（35.1%</a:t>
              </a:r>
              <a:r>
                <a:rPr lang="zh-CN" altLang="en-US" sz="1200">
                  <a:latin typeface="黑体" panose="02010609060101010101" charset="-122"/>
                  <a:ea typeface="黑体" panose="02010609060101010101" charset="-122"/>
                  <a:cs typeface="黑体" panose="02010609060101010101" charset="-122"/>
                  <a:sym typeface="+mn-ea"/>
                </a:rPr>
                <a:t>），人数规模主要集中在151人-500人区间。</a:t>
              </a:r>
              <a:endParaRPr lang="zh-CN" altLang="en-US" sz="1200">
                <a:latin typeface="黑体" panose="02010609060101010101" charset="-122"/>
                <a:ea typeface="黑体" panose="02010609060101010101" charset="-122"/>
                <a:cs typeface="黑体" panose="02010609060101010101" charset="-122"/>
                <a:sym typeface="+mn-ea"/>
              </a:endParaRPr>
            </a:p>
            <a:p>
              <a:pPr algn="just" fontAlgn="auto">
                <a:lnSpc>
                  <a:spcPct val="120000"/>
                </a:lnSpc>
                <a:buClrTx/>
                <a:buSzTx/>
                <a:buFontTx/>
              </a:pPr>
              <a:r>
                <a:rPr lang="zh-CN" altLang="en-US" sz="1200">
                  <a:latin typeface="黑体" panose="02010609060101010101" charset="-122"/>
                  <a:ea typeface="黑体" panose="02010609060101010101" charset="-122"/>
                  <a:cs typeface="黑体" panose="02010609060101010101" charset="-122"/>
                  <a:sym typeface="+mn-ea"/>
                </a:rPr>
                <a:t>通过调研分析，可以得知受访企业每年在人事系统建设方面的投入主要集中在</a:t>
              </a:r>
              <a:r>
                <a:rPr lang="en-US" altLang="zh-CN" sz="1200">
                  <a:latin typeface="黑体" panose="02010609060101010101" charset="-122"/>
                  <a:ea typeface="黑体" panose="02010609060101010101" charset="-122"/>
                  <a:cs typeface="黑体" panose="02010609060101010101" charset="-122"/>
                  <a:sym typeface="+mn-ea"/>
                </a:rPr>
                <a:t>30</a:t>
              </a:r>
              <a:r>
                <a:rPr lang="zh-CN" altLang="en-US" sz="1200">
                  <a:latin typeface="黑体" panose="02010609060101010101" charset="-122"/>
                  <a:ea typeface="黑体" panose="02010609060101010101" charset="-122"/>
                  <a:cs typeface="黑体" panose="02010609060101010101" charset="-122"/>
                  <a:sym typeface="+mn-ea"/>
                </a:rPr>
                <a:t>万元以内，占比高达</a:t>
              </a:r>
              <a:r>
                <a:rPr lang="en-US" altLang="zh-CN" sz="1200">
                  <a:latin typeface="黑体" panose="02010609060101010101" charset="-122"/>
                  <a:ea typeface="黑体" panose="02010609060101010101" charset="-122"/>
                  <a:cs typeface="黑体" panose="02010609060101010101" charset="-122"/>
                  <a:sym typeface="+mn-ea"/>
                </a:rPr>
                <a:t>82.5%</a:t>
              </a:r>
              <a:r>
                <a:rPr lang="zh-CN" altLang="en-US" sz="1200">
                  <a:latin typeface="黑体" panose="02010609060101010101" charset="-122"/>
                  <a:ea typeface="黑体" panose="02010609060101010101" charset="-122"/>
                  <a:cs typeface="黑体" panose="02010609060101010101" charset="-122"/>
                  <a:sym typeface="+mn-ea"/>
                </a:rPr>
                <a:t>。</a:t>
              </a:r>
              <a:endParaRPr lang="zh-CN" altLang="en-US" sz="1200">
                <a:latin typeface="黑体" panose="02010609060101010101" charset="-122"/>
                <a:ea typeface="黑体" panose="02010609060101010101" charset="-122"/>
                <a:cs typeface="黑体" panose="02010609060101010101" charset="-122"/>
                <a:sym typeface="+mn-ea"/>
              </a:endParaRPr>
            </a:p>
          </p:txBody>
        </p:sp>
      </p:grpSp>
      <p:pic>
        <p:nvPicPr>
          <p:cNvPr id="7" name="图片 6" descr="1"/>
          <p:cNvPicPr>
            <a:picLocks noChangeAspect="1"/>
          </p:cNvPicPr>
          <p:nvPr>
            <p:custDataLst>
              <p:tags r:id="rId22"/>
            </p:custDataLst>
          </p:nvPr>
        </p:nvPicPr>
        <p:blipFill>
          <a:blip r:embed="rId23"/>
          <a:srcRect l="9656" t="8292" r="10630" b="8681"/>
          <a:stretch>
            <a:fillRect/>
          </a:stretch>
        </p:blipFill>
        <p:spPr>
          <a:xfrm>
            <a:off x="10429240" y="241300"/>
            <a:ext cx="1222375" cy="324485"/>
          </a:xfrm>
          <a:prstGeom prst="rect">
            <a:avLst/>
          </a:prstGeom>
        </p:spPr>
      </p:pic>
      <p:sp>
        <p:nvSpPr>
          <p:cNvPr id="17" name="文本框 16"/>
          <p:cNvSpPr txBox="1"/>
          <p:nvPr>
            <p:custDataLst>
              <p:tags r:id="rId24"/>
            </p:custDataLst>
          </p:nvPr>
        </p:nvSpPr>
        <p:spPr>
          <a:xfrm>
            <a:off x="306705" y="328930"/>
            <a:ext cx="9707245" cy="737235"/>
          </a:xfrm>
          <a:prstGeom prst="rect">
            <a:avLst/>
          </a:prstGeom>
          <a:noFill/>
        </p:spPr>
        <p:txBody>
          <a:bodyPr wrap="square" rtlCol="0">
            <a:spAutoFit/>
          </a:bodyPr>
          <a:p>
            <a:r>
              <a:rPr lang="zh-CN" altLang="en-US" sz="2400" b="1">
                <a:solidFill>
                  <a:schemeClr val="accent1"/>
                </a:solidFill>
                <a:latin typeface="黑体" panose="02010609060101010101" charset="-122"/>
                <a:ea typeface="黑体" panose="02010609060101010101" charset="-122"/>
                <a:sym typeface="+mn-ea"/>
              </a:rPr>
              <a:t>人力资源管理成企业数字化主阵地</a:t>
            </a:r>
            <a:endParaRPr lang="zh-CN" altLang="en-US" sz="2400" b="1">
              <a:solidFill>
                <a:schemeClr val="accent1"/>
              </a:solidFill>
              <a:latin typeface="黑体" panose="02010609060101010101" charset="-122"/>
              <a:ea typeface="黑体" panose="02010609060101010101" charset="-122"/>
              <a:sym typeface="+mn-ea"/>
            </a:endParaRPr>
          </a:p>
          <a:p>
            <a:r>
              <a:rPr lang="zh-CN" altLang="en-US" b="1">
                <a:solidFill>
                  <a:schemeClr val="tx1"/>
                </a:solidFill>
                <a:latin typeface="黑体" panose="02010609060101010101" charset="-122"/>
                <a:ea typeface="黑体" panose="02010609060101010101" charset="-122"/>
                <a:sym typeface="+mn-ea"/>
              </a:rPr>
              <a:t>近</a:t>
            </a:r>
            <a:r>
              <a:rPr lang="en-US" altLang="zh-CN" b="1">
                <a:solidFill>
                  <a:schemeClr val="tx1"/>
                </a:solidFill>
                <a:latin typeface="黑体" panose="02010609060101010101" charset="-122"/>
                <a:ea typeface="黑体" panose="02010609060101010101" charset="-122"/>
                <a:sym typeface="+mn-ea"/>
              </a:rPr>
              <a:t>8</a:t>
            </a:r>
            <a:r>
              <a:rPr lang="zh-CN" altLang="en-US" b="1">
                <a:solidFill>
                  <a:schemeClr val="tx1"/>
                </a:solidFill>
                <a:latin typeface="黑体" panose="02010609060101010101" charset="-122"/>
                <a:ea typeface="黑体" panose="02010609060101010101" charset="-122"/>
                <a:sym typeface="+mn-ea"/>
              </a:rPr>
              <a:t>成受访企业已应用人事系统，成本花费在</a:t>
            </a:r>
            <a:r>
              <a:rPr lang="en-US" altLang="zh-CN" b="1">
                <a:solidFill>
                  <a:schemeClr val="tx1"/>
                </a:solidFill>
                <a:latin typeface="黑体" panose="02010609060101010101" charset="-122"/>
                <a:ea typeface="黑体" panose="02010609060101010101" charset="-122"/>
                <a:sym typeface="+mn-ea"/>
              </a:rPr>
              <a:t>10</a:t>
            </a:r>
            <a:r>
              <a:rPr lang="zh-CN" altLang="en-US" b="1">
                <a:solidFill>
                  <a:schemeClr val="tx1"/>
                </a:solidFill>
                <a:latin typeface="黑体" panose="02010609060101010101" charset="-122"/>
                <a:ea typeface="黑体" panose="02010609060101010101" charset="-122"/>
                <a:sym typeface="+mn-ea"/>
              </a:rPr>
              <a:t>万</a:t>
            </a:r>
            <a:r>
              <a:rPr lang="en-US" altLang="zh-CN" b="1">
                <a:solidFill>
                  <a:schemeClr val="tx1"/>
                </a:solidFill>
                <a:latin typeface="黑体" panose="02010609060101010101" charset="-122"/>
                <a:ea typeface="黑体" panose="02010609060101010101" charset="-122"/>
                <a:sym typeface="+mn-ea"/>
              </a:rPr>
              <a:t>/</a:t>
            </a:r>
            <a:r>
              <a:rPr lang="zh-CN" altLang="en-US" b="1">
                <a:solidFill>
                  <a:schemeClr val="tx1"/>
                </a:solidFill>
                <a:latin typeface="黑体" panose="02010609060101010101" charset="-122"/>
                <a:ea typeface="黑体" panose="02010609060101010101" charset="-122"/>
                <a:sym typeface="+mn-ea"/>
              </a:rPr>
              <a:t>年以内企业数量占比最多</a:t>
            </a:r>
            <a:endParaRPr lang="zh-CN" altLang="en-US" b="1">
              <a:solidFill>
                <a:schemeClr val="tx1"/>
              </a:solidFill>
              <a:latin typeface="黑体" panose="02010609060101010101" charset="-122"/>
              <a:ea typeface="黑体" panose="02010609060101010101" charset="-122"/>
              <a:sym typeface="+mn-ea"/>
            </a:endParaRPr>
          </a:p>
        </p:txBody>
      </p:sp>
      <p:sp>
        <p:nvSpPr>
          <p:cNvPr id="25" name="文本框 24"/>
          <p:cNvSpPr txBox="1"/>
          <p:nvPr/>
        </p:nvSpPr>
        <p:spPr>
          <a:xfrm>
            <a:off x="280035" y="2487930"/>
            <a:ext cx="1584960" cy="1168400"/>
          </a:xfrm>
          <a:prstGeom prst="rect">
            <a:avLst/>
          </a:prstGeom>
          <a:noFill/>
          <a:ln w="12700" cmpd="sng">
            <a:solidFill>
              <a:schemeClr val="bg1">
                <a:lumMod val="50000"/>
              </a:schemeClr>
            </a:solidFill>
            <a:prstDash val="sysDot"/>
          </a:ln>
        </p:spPr>
        <p:txBody>
          <a:bodyPr wrap="square" rtlCol="0">
            <a:spAutoFit/>
          </a:bodyPr>
          <a:p>
            <a:pPr algn="l">
              <a:buClrTx/>
              <a:buSzTx/>
              <a:buFontTx/>
            </a:pPr>
            <a:r>
              <a:rPr lang="zh-CN" altLang="en-US" sz="1400">
                <a:latin typeface="黑体" panose="02010609060101010101" charset="-122"/>
                <a:ea typeface="黑体" panose="02010609060101010101" charset="-122"/>
              </a:rPr>
              <a:t>未应用主因：</a:t>
            </a:r>
            <a:endParaRPr lang="zh-CN" altLang="en-US" sz="1400">
              <a:latin typeface="黑体" panose="02010609060101010101" charset="-122"/>
              <a:ea typeface="黑体" panose="02010609060101010101" charset="-122"/>
            </a:endParaRPr>
          </a:p>
          <a:p>
            <a:pPr algn="l">
              <a:buClrTx/>
              <a:buSzTx/>
              <a:buFontTx/>
            </a:pPr>
            <a:r>
              <a:rPr lang="zh-CN" altLang="en-US" sz="1400">
                <a:latin typeface="黑体" panose="02010609060101010101" charset="-122"/>
                <a:ea typeface="黑体" panose="02010609060101010101" charset="-122"/>
              </a:rPr>
              <a:t>1、公司经营规划</a:t>
            </a:r>
            <a:endParaRPr lang="zh-CN" altLang="en-US" sz="1400">
              <a:latin typeface="黑体" panose="02010609060101010101" charset="-122"/>
              <a:ea typeface="黑体" panose="02010609060101010101" charset="-122"/>
            </a:endParaRPr>
          </a:p>
          <a:p>
            <a:pPr algn="l">
              <a:buClrTx/>
              <a:buSzTx/>
              <a:buFontTx/>
            </a:pPr>
            <a:r>
              <a:rPr lang="zh-CN" altLang="en-US" sz="1400">
                <a:latin typeface="黑体" panose="02010609060101010101" charset="-122"/>
                <a:ea typeface="黑体" panose="02010609060101010101" charset="-122"/>
              </a:rPr>
              <a:t>2、高层决策</a:t>
            </a:r>
            <a:endParaRPr lang="zh-CN" altLang="en-US" sz="1400">
              <a:latin typeface="黑体" panose="02010609060101010101" charset="-122"/>
              <a:ea typeface="黑体" panose="02010609060101010101" charset="-122"/>
            </a:endParaRPr>
          </a:p>
          <a:p>
            <a:pPr algn="l">
              <a:buClrTx/>
              <a:buSzTx/>
              <a:buFontTx/>
            </a:pPr>
            <a:r>
              <a:rPr lang="zh-CN" altLang="en-US" sz="1400">
                <a:latin typeface="黑体" panose="02010609060101010101" charset="-122"/>
                <a:ea typeface="黑体" panose="02010609060101010101" charset="-122"/>
              </a:rPr>
              <a:t>3、采购预算</a:t>
            </a:r>
            <a:endParaRPr lang="zh-CN" altLang="en-US" sz="1400">
              <a:latin typeface="黑体" panose="02010609060101010101" charset="-122"/>
              <a:ea typeface="黑体" panose="02010609060101010101" charset="-122"/>
            </a:endParaRPr>
          </a:p>
          <a:p>
            <a:pPr algn="l">
              <a:buClrTx/>
              <a:buSzTx/>
              <a:buFontTx/>
            </a:pPr>
            <a:r>
              <a:rPr lang="zh-CN" altLang="en-US" sz="1400">
                <a:latin typeface="黑体" panose="02010609060101010101" charset="-122"/>
                <a:ea typeface="黑体" panose="02010609060101010101" charset="-122"/>
              </a:rPr>
              <a:t>4、行业特殊性</a:t>
            </a:r>
            <a:endParaRPr lang="zh-CN" altLang="en-US" sz="1400">
              <a:latin typeface="黑体" panose="02010609060101010101" charset="-122"/>
              <a:ea typeface="黑体" panose="02010609060101010101" charset="-122"/>
            </a:endParaRPr>
          </a:p>
        </p:txBody>
      </p:sp>
      <p:sp>
        <p:nvSpPr>
          <p:cNvPr id="30" name="文本框 29"/>
          <p:cNvSpPr txBox="1"/>
          <p:nvPr/>
        </p:nvSpPr>
        <p:spPr>
          <a:xfrm>
            <a:off x="10890885" y="2484120"/>
            <a:ext cx="1336675" cy="306705"/>
          </a:xfrm>
          <a:prstGeom prst="rect">
            <a:avLst/>
          </a:prstGeom>
          <a:noFill/>
        </p:spPr>
        <p:txBody>
          <a:bodyPr wrap="square" rtlCol="0">
            <a:spAutoFit/>
          </a:bodyPr>
          <a:p>
            <a:pPr algn="just"/>
            <a:r>
              <a:rPr lang="zh-CN" altLang="en-US" sz="1400">
                <a:latin typeface="黑体" panose="02010609060101010101" charset="-122"/>
                <a:ea typeface="黑体" panose="02010609060101010101" charset="-122"/>
              </a:rPr>
              <a:t>主要成本区间</a:t>
            </a:r>
            <a:endParaRPr lang="zh-CN" altLang="en-US" sz="1400">
              <a:latin typeface="黑体" panose="02010609060101010101" charset="-122"/>
              <a:ea typeface="黑体" panose="02010609060101010101" charset="-122"/>
            </a:endParaRPr>
          </a:p>
        </p:txBody>
      </p:sp>
      <p:sp>
        <p:nvSpPr>
          <p:cNvPr id="11" name="文本框 10"/>
          <p:cNvSpPr txBox="1"/>
          <p:nvPr>
            <p:custDataLst>
              <p:tags r:id="rId25"/>
            </p:custDataLst>
          </p:nvPr>
        </p:nvSpPr>
        <p:spPr>
          <a:xfrm>
            <a:off x="665480" y="6529705"/>
            <a:ext cx="462216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2"/>
            </p:custDataLst>
          </p:nvPr>
        </p:nvSpPr>
        <p:spPr>
          <a:xfrm rot="20340000">
            <a:off x="98425" y="3380740"/>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10" name="文本框 9"/>
          <p:cNvSpPr txBox="1"/>
          <p:nvPr>
            <p:custDataLst>
              <p:tags r:id="rId3"/>
            </p:custDataLst>
          </p:nvPr>
        </p:nvSpPr>
        <p:spPr>
          <a:xfrm rot="20340000">
            <a:off x="6235065" y="2211705"/>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grpSp>
        <p:nvGrpSpPr>
          <p:cNvPr id="46" name="组合 45"/>
          <p:cNvGrpSpPr/>
          <p:nvPr/>
        </p:nvGrpSpPr>
        <p:grpSpPr>
          <a:xfrm rot="0">
            <a:off x="719455" y="3007360"/>
            <a:ext cx="5888355" cy="3042285"/>
            <a:chOff x="677" y="2858"/>
            <a:chExt cx="9838" cy="5083"/>
          </a:xfrm>
        </p:grpSpPr>
        <p:graphicFrame>
          <p:nvGraphicFramePr>
            <p:cNvPr id="49" name="图表 48"/>
            <p:cNvGraphicFramePr/>
            <p:nvPr>
              <p:custDataLst>
                <p:tags r:id="rId4"/>
              </p:custDataLst>
            </p:nvPr>
          </p:nvGraphicFramePr>
          <p:xfrm>
            <a:off x="3343" y="2858"/>
            <a:ext cx="7172" cy="5083"/>
          </p:xfrm>
          <a:graphic>
            <a:graphicData uri="http://schemas.openxmlformats.org/drawingml/2006/chart">
              <c:chart xmlns:c="http://schemas.openxmlformats.org/drawingml/2006/chart" xmlns:r="http://schemas.openxmlformats.org/officeDocument/2006/relationships" r:id="rId1"/>
            </a:graphicData>
          </a:graphic>
        </p:graphicFrame>
        <p:sp>
          <p:nvSpPr>
            <p:cNvPr id="50" name="文本框 49"/>
            <p:cNvSpPr txBox="1"/>
            <p:nvPr>
              <p:custDataLst>
                <p:tags r:id="rId5"/>
              </p:custDataLst>
            </p:nvPr>
          </p:nvSpPr>
          <p:spPr>
            <a:xfrm>
              <a:off x="677" y="3284"/>
              <a:ext cx="3011" cy="615"/>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sym typeface="+mn-ea"/>
                </a:rPr>
                <a:t>提高组织管理效能及各部门之间的协同效率</a:t>
              </a:r>
              <a:endParaRPr lang="zh-CN" altLang="en-US" sz="900">
                <a:latin typeface="黑体" panose="02010609060101010101" charset="-122"/>
                <a:ea typeface="黑体" panose="02010609060101010101" charset="-122"/>
                <a:sym typeface="+mn-ea"/>
              </a:endParaRPr>
            </a:p>
          </p:txBody>
        </p:sp>
        <p:sp>
          <p:nvSpPr>
            <p:cNvPr id="51" name="文本框 50"/>
            <p:cNvSpPr txBox="1"/>
            <p:nvPr>
              <p:custDataLst>
                <p:tags r:id="rId6"/>
              </p:custDataLst>
            </p:nvPr>
          </p:nvSpPr>
          <p:spPr>
            <a:xfrm>
              <a:off x="677" y="4208"/>
              <a:ext cx="3011" cy="615"/>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sym typeface="+mn-ea"/>
                </a:rPr>
                <a:t>线上处理日常审批流转事务，实现跨部门、跨分支机构信息协同</a:t>
              </a:r>
              <a:endParaRPr lang="zh-CN" altLang="en-US" sz="900">
                <a:latin typeface="黑体" panose="02010609060101010101" charset="-122"/>
                <a:ea typeface="黑体" panose="02010609060101010101" charset="-122"/>
                <a:sym typeface="+mn-ea"/>
              </a:endParaRPr>
            </a:p>
          </p:txBody>
        </p:sp>
        <p:sp>
          <p:nvSpPr>
            <p:cNvPr id="52" name="文本框 51"/>
            <p:cNvSpPr txBox="1"/>
            <p:nvPr>
              <p:custDataLst>
                <p:tags r:id="rId7"/>
              </p:custDataLst>
            </p:nvPr>
          </p:nvSpPr>
          <p:spPr>
            <a:xfrm>
              <a:off x="677" y="5213"/>
              <a:ext cx="3011" cy="615"/>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sym typeface="+mn-ea"/>
                </a:rPr>
                <a:t>更好地进行数据统计分析，帮助管理者进行科学决策</a:t>
              </a:r>
              <a:endParaRPr lang="zh-CN" altLang="en-US" sz="900">
                <a:latin typeface="黑体" panose="02010609060101010101" charset="-122"/>
                <a:ea typeface="黑体" panose="02010609060101010101" charset="-122"/>
                <a:sym typeface="+mn-ea"/>
              </a:endParaRPr>
            </a:p>
          </p:txBody>
        </p:sp>
        <p:sp>
          <p:nvSpPr>
            <p:cNvPr id="53" name="文本框 52"/>
            <p:cNvSpPr txBox="1"/>
            <p:nvPr>
              <p:custDataLst>
                <p:tags r:id="rId8"/>
              </p:custDataLst>
            </p:nvPr>
          </p:nvSpPr>
          <p:spPr>
            <a:xfrm>
              <a:off x="677" y="6106"/>
              <a:ext cx="3011" cy="384"/>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cs typeface="黑体" panose="02010609060101010101" charset="-122"/>
                  <a:sym typeface="+mn-ea"/>
                </a:rPr>
                <a:t>减轻HR事务性工作压力</a:t>
              </a:r>
              <a:endParaRPr lang="zh-CN" altLang="en-US" sz="900">
                <a:latin typeface="黑体" panose="02010609060101010101" charset="-122"/>
                <a:ea typeface="黑体" panose="02010609060101010101" charset="-122"/>
                <a:cs typeface="黑体" panose="02010609060101010101" charset="-122"/>
                <a:sym typeface="+mn-ea"/>
              </a:endParaRPr>
            </a:p>
          </p:txBody>
        </p:sp>
        <p:sp>
          <p:nvSpPr>
            <p:cNvPr id="54" name="文本框 53"/>
            <p:cNvSpPr txBox="1"/>
            <p:nvPr>
              <p:custDataLst>
                <p:tags r:id="rId9"/>
              </p:custDataLst>
            </p:nvPr>
          </p:nvSpPr>
          <p:spPr>
            <a:xfrm>
              <a:off x="677" y="7026"/>
              <a:ext cx="3011" cy="615"/>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sym typeface="+mn-ea"/>
                </a:rPr>
                <a:t>提升员工人事财务及项目相关业务办理体验</a:t>
              </a:r>
              <a:endParaRPr lang="zh-CN" altLang="en-US" sz="900">
                <a:latin typeface="黑体" panose="02010609060101010101" charset="-122"/>
                <a:ea typeface="黑体" panose="02010609060101010101" charset="-122"/>
                <a:sym typeface="+mn-ea"/>
              </a:endParaRPr>
            </a:p>
          </p:txBody>
        </p:sp>
      </p:grpSp>
      <p:sp>
        <p:nvSpPr>
          <p:cNvPr id="38" name="文本框 37"/>
          <p:cNvSpPr txBox="1"/>
          <p:nvPr>
            <p:custDataLst>
              <p:tags r:id="rId10"/>
            </p:custDataLst>
          </p:nvPr>
        </p:nvSpPr>
        <p:spPr>
          <a:xfrm>
            <a:off x="6152515" y="3286760"/>
            <a:ext cx="711835" cy="290195"/>
          </a:xfrm>
          <a:prstGeom prst="rect">
            <a:avLst/>
          </a:prstGeom>
          <a:noFill/>
        </p:spPr>
        <p:txBody>
          <a:bodyPr wrap="square" rtlCol="0" anchor="ctr" anchorCtr="0">
            <a:noAutofit/>
          </a:bodyPr>
          <a:p>
            <a:r>
              <a:rPr lang="en-US" altLang="zh-CN" sz="1000">
                <a:latin typeface="黑体" panose="02010609060101010101" charset="-122"/>
                <a:ea typeface="黑体" panose="02010609060101010101" charset="-122"/>
              </a:rPr>
              <a:t>82.8%</a:t>
            </a:r>
            <a:endParaRPr lang="en-US" altLang="zh-CN" sz="1000">
              <a:latin typeface="黑体" panose="02010609060101010101" charset="-122"/>
              <a:ea typeface="黑体" panose="02010609060101010101" charset="-122"/>
            </a:endParaRPr>
          </a:p>
        </p:txBody>
      </p:sp>
      <p:sp>
        <p:nvSpPr>
          <p:cNvPr id="39" name="文本框 38"/>
          <p:cNvSpPr txBox="1"/>
          <p:nvPr>
            <p:custDataLst>
              <p:tags r:id="rId11"/>
            </p:custDataLst>
          </p:nvPr>
        </p:nvSpPr>
        <p:spPr>
          <a:xfrm>
            <a:off x="5576570" y="3832225"/>
            <a:ext cx="711835" cy="290195"/>
          </a:xfrm>
          <a:prstGeom prst="rect">
            <a:avLst/>
          </a:prstGeom>
          <a:noFill/>
        </p:spPr>
        <p:txBody>
          <a:bodyPr wrap="square" rtlCol="0" anchor="ctr" anchorCtr="0">
            <a:noAutofit/>
          </a:bodyPr>
          <a:p>
            <a:r>
              <a:rPr lang="en-US" altLang="zh-CN" sz="1000">
                <a:latin typeface="黑体" panose="02010609060101010101" charset="-122"/>
                <a:ea typeface="黑体" panose="02010609060101010101" charset="-122"/>
              </a:rPr>
              <a:t>69.8%</a:t>
            </a:r>
            <a:endParaRPr lang="en-US" altLang="zh-CN" sz="1000">
              <a:latin typeface="黑体" panose="02010609060101010101" charset="-122"/>
              <a:ea typeface="黑体" panose="02010609060101010101" charset="-122"/>
            </a:endParaRPr>
          </a:p>
        </p:txBody>
      </p:sp>
      <p:sp>
        <p:nvSpPr>
          <p:cNvPr id="40" name="文本框 39"/>
          <p:cNvSpPr txBox="1"/>
          <p:nvPr>
            <p:custDataLst>
              <p:tags r:id="rId12"/>
            </p:custDataLst>
          </p:nvPr>
        </p:nvSpPr>
        <p:spPr>
          <a:xfrm>
            <a:off x="5348605" y="4391660"/>
            <a:ext cx="711835" cy="290195"/>
          </a:xfrm>
          <a:prstGeom prst="rect">
            <a:avLst/>
          </a:prstGeom>
          <a:noFill/>
        </p:spPr>
        <p:txBody>
          <a:bodyPr wrap="square" rtlCol="0" anchor="ctr" anchorCtr="0">
            <a:noAutofit/>
          </a:bodyPr>
          <a:p>
            <a:r>
              <a:rPr lang="en-US" altLang="zh-CN" sz="1000">
                <a:latin typeface="黑体" panose="02010609060101010101" charset="-122"/>
                <a:ea typeface="黑体" panose="02010609060101010101" charset="-122"/>
              </a:rPr>
              <a:t>64.7%</a:t>
            </a:r>
            <a:endParaRPr lang="en-US" altLang="zh-CN" sz="1000">
              <a:latin typeface="黑体" panose="02010609060101010101" charset="-122"/>
              <a:ea typeface="黑体" panose="02010609060101010101" charset="-122"/>
            </a:endParaRPr>
          </a:p>
        </p:txBody>
      </p:sp>
      <p:sp>
        <p:nvSpPr>
          <p:cNvPr id="44" name="文本框 43"/>
          <p:cNvSpPr txBox="1"/>
          <p:nvPr>
            <p:custDataLst>
              <p:tags r:id="rId13"/>
            </p:custDataLst>
          </p:nvPr>
        </p:nvSpPr>
        <p:spPr>
          <a:xfrm>
            <a:off x="4579620" y="4943475"/>
            <a:ext cx="711835" cy="290195"/>
          </a:xfrm>
          <a:prstGeom prst="rect">
            <a:avLst/>
          </a:prstGeom>
          <a:noFill/>
        </p:spPr>
        <p:txBody>
          <a:bodyPr wrap="square" rtlCol="0" anchor="ctr" anchorCtr="0">
            <a:noAutofit/>
          </a:bodyPr>
          <a:p>
            <a:r>
              <a:rPr lang="en-US" altLang="zh-CN" sz="1000">
                <a:latin typeface="黑体" panose="02010609060101010101" charset="-122"/>
                <a:ea typeface="黑体" panose="02010609060101010101" charset="-122"/>
              </a:rPr>
              <a:t>48.3%</a:t>
            </a:r>
            <a:endParaRPr lang="en-US" altLang="zh-CN" sz="1000">
              <a:latin typeface="黑体" panose="02010609060101010101" charset="-122"/>
              <a:ea typeface="黑体" panose="02010609060101010101" charset="-122"/>
            </a:endParaRPr>
          </a:p>
        </p:txBody>
      </p:sp>
      <p:sp>
        <p:nvSpPr>
          <p:cNvPr id="45" name="文本框 44"/>
          <p:cNvSpPr txBox="1"/>
          <p:nvPr>
            <p:custDataLst>
              <p:tags r:id="rId14"/>
            </p:custDataLst>
          </p:nvPr>
        </p:nvSpPr>
        <p:spPr>
          <a:xfrm>
            <a:off x="4583430" y="5487035"/>
            <a:ext cx="711835" cy="290195"/>
          </a:xfrm>
          <a:prstGeom prst="rect">
            <a:avLst/>
          </a:prstGeom>
          <a:noFill/>
        </p:spPr>
        <p:txBody>
          <a:bodyPr wrap="square" rtlCol="0" anchor="ctr" anchorCtr="0">
            <a:noAutofit/>
          </a:bodyPr>
          <a:p>
            <a:r>
              <a:rPr lang="en-US" altLang="zh-CN" sz="1000">
                <a:latin typeface="黑体" panose="02010609060101010101" charset="-122"/>
                <a:ea typeface="黑体" panose="02010609060101010101" charset="-122"/>
              </a:rPr>
              <a:t>47.4%</a:t>
            </a:r>
            <a:endParaRPr lang="en-US" altLang="zh-CN" sz="1000">
              <a:latin typeface="黑体" panose="02010609060101010101" charset="-122"/>
              <a:ea typeface="黑体" panose="02010609060101010101" charset="-122"/>
            </a:endParaRPr>
          </a:p>
        </p:txBody>
      </p:sp>
      <p:sp>
        <p:nvSpPr>
          <p:cNvPr id="14" name="文本框 13"/>
          <p:cNvSpPr txBox="1"/>
          <p:nvPr>
            <p:custDataLst>
              <p:tags r:id="rId15"/>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custDataLst>
              <p:tags r:id="rId16"/>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11</a:t>
            </a:r>
            <a:endParaRPr lang="en-US" sz="1600">
              <a:solidFill>
                <a:schemeClr val="bg1">
                  <a:lumMod val="75000"/>
                </a:schemeClr>
              </a:solidFill>
              <a:latin typeface="黑体" panose="02010609060101010101" charset="-122"/>
              <a:ea typeface="黑体" panose="02010609060101010101" charset="-122"/>
              <a:sym typeface="+mn-ea"/>
            </a:endParaRPr>
          </a:p>
        </p:txBody>
      </p:sp>
      <p:grpSp>
        <p:nvGrpSpPr>
          <p:cNvPr id="66" name="组合 65"/>
          <p:cNvGrpSpPr/>
          <p:nvPr/>
        </p:nvGrpSpPr>
        <p:grpSpPr>
          <a:xfrm>
            <a:off x="534670" y="6501130"/>
            <a:ext cx="11116310" cy="0"/>
            <a:chOff x="717" y="10238"/>
            <a:chExt cx="17506" cy="0"/>
          </a:xfrm>
        </p:grpSpPr>
        <p:cxnSp>
          <p:nvCxnSpPr>
            <p:cNvPr id="67" name="íṩľîḑe"/>
            <p:cNvCxnSpPr/>
            <p:nvPr>
              <p:custDataLst>
                <p:tags r:id="rId17"/>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ïslîdé"/>
            <p:cNvCxnSpPr/>
            <p:nvPr>
              <p:custDataLst>
                <p:tags r:id="rId18"/>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sp>
        <p:nvSpPr>
          <p:cNvPr id="20" name="椭圆 19"/>
          <p:cNvSpPr/>
          <p:nvPr>
            <p:custDataLst>
              <p:tags r:id="rId19"/>
            </p:custDataLst>
          </p:nvPr>
        </p:nvSpPr>
        <p:spPr>
          <a:xfrm>
            <a:off x="7141210" y="3380740"/>
            <a:ext cx="1968500" cy="2188210"/>
          </a:xfrm>
          <a:prstGeom prst="ellipse">
            <a:avLst/>
          </a:prstGeom>
          <a:solidFill>
            <a:schemeClr val="accent1">
              <a:alpha val="55000"/>
            </a:schemeClr>
          </a:solidFill>
        </p:spPr>
        <p:style>
          <a:lnRef idx="2">
            <a:schemeClr val="lt1"/>
          </a:lnRef>
          <a:fillRef idx="1">
            <a:schemeClr val="accent1"/>
          </a:fillRef>
          <a:effectRef idx="1">
            <a:schemeClr val="accent1"/>
          </a:effectRef>
          <a:fontRef idx="minor">
            <a:schemeClr val="lt1"/>
          </a:fontRef>
        </p:style>
        <p:txBody>
          <a:bodyPr rtlCol="0" anchor="t" anchorCtr="0"/>
          <a:p>
            <a:pPr algn="ctr"/>
            <a:r>
              <a:rPr lang="zh-CN" altLang="en-US" b="1">
                <a:latin typeface="黑体" panose="02010609060101010101" charset="-122"/>
                <a:ea typeface="黑体" panose="02010609060101010101" charset="-122"/>
              </a:rPr>
              <a:t>业务部门</a:t>
            </a:r>
            <a:endParaRPr lang="zh-CN" altLang="en-US" b="1">
              <a:latin typeface="黑体" panose="02010609060101010101" charset="-122"/>
              <a:ea typeface="黑体" panose="02010609060101010101" charset="-122"/>
            </a:endParaRPr>
          </a:p>
        </p:txBody>
      </p:sp>
      <p:sp>
        <p:nvSpPr>
          <p:cNvPr id="21" name="椭圆 20"/>
          <p:cNvSpPr/>
          <p:nvPr>
            <p:custDataLst>
              <p:tags r:id="rId20"/>
            </p:custDataLst>
          </p:nvPr>
        </p:nvSpPr>
        <p:spPr>
          <a:xfrm>
            <a:off x="8517255" y="3379470"/>
            <a:ext cx="1968500" cy="2188210"/>
          </a:xfrm>
          <a:prstGeom prst="ellipse">
            <a:avLst/>
          </a:prstGeom>
          <a:solidFill>
            <a:schemeClr val="accent2">
              <a:alpha val="55000"/>
            </a:schemeClr>
          </a:solidFill>
        </p:spPr>
        <p:style>
          <a:lnRef idx="2">
            <a:schemeClr val="lt1"/>
          </a:lnRef>
          <a:fillRef idx="1">
            <a:schemeClr val="accent1"/>
          </a:fillRef>
          <a:effectRef idx="1">
            <a:schemeClr val="accent1"/>
          </a:effectRef>
          <a:fontRef idx="minor">
            <a:schemeClr val="lt1"/>
          </a:fontRef>
        </p:style>
        <p:txBody>
          <a:bodyPr rtlCol="0" anchor="t" anchorCtr="0"/>
          <a:p>
            <a:pPr algn="ctr"/>
            <a:r>
              <a:rPr lang="en-US" altLang="zh-CN" b="1">
                <a:latin typeface="黑体" panose="02010609060101010101" charset="-122"/>
                <a:ea typeface="黑体" panose="02010609060101010101" charset="-122"/>
                <a:cs typeface="黑体" panose="02010609060101010101" charset="-122"/>
              </a:rPr>
              <a:t>HR</a:t>
            </a:r>
            <a:r>
              <a:rPr lang="zh-CN" altLang="en-US" b="1">
                <a:latin typeface="黑体" panose="02010609060101010101" charset="-122"/>
                <a:ea typeface="黑体" panose="02010609060101010101" charset="-122"/>
                <a:cs typeface="黑体" panose="02010609060101010101" charset="-122"/>
              </a:rPr>
              <a:t>部门</a:t>
            </a:r>
            <a:endParaRPr lang="zh-CN" altLang="en-US" b="1">
              <a:latin typeface="黑体" panose="02010609060101010101" charset="-122"/>
              <a:ea typeface="黑体" panose="02010609060101010101" charset="-122"/>
              <a:cs typeface="黑体" panose="02010609060101010101" charset="-122"/>
            </a:endParaRPr>
          </a:p>
        </p:txBody>
      </p:sp>
      <p:sp>
        <p:nvSpPr>
          <p:cNvPr id="22" name="椭圆 21"/>
          <p:cNvSpPr/>
          <p:nvPr>
            <p:custDataLst>
              <p:tags r:id="rId21"/>
            </p:custDataLst>
          </p:nvPr>
        </p:nvSpPr>
        <p:spPr>
          <a:xfrm>
            <a:off x="9893300" y="3380740"/>
            <a:ext cx="1968500" cy="2188210"/>
          </a:xfrm>
          <a:prstGeom prst="ellipse">
            <a:avLst/>
          </a:prstGeom>
          <a:solidFill>
            <a:schemeClr val="accent5">
              <a:alpha val="55000"/>
            </a:schemeClr>
          </a:solidFill>
        </p:spPr>
        <p:style>
          <a:lnRef idx="2">
            <a:schemeClr val="lt1"/>
          </a:lnRef>
          <a:fillRef idx="1">
            <a:schemeClr val="accent1"/>
          </a:fillRef>
          <a:effectRef idx="1">
            <a:schemeClr val="accent1"/>
          </a:effectRef>
          <a:fontRef idx="minor">
            <a:schemeClr val="lt1"/>
          </a:fontRef>
        </p:style>
        <p:txBody>
          <a:bodyPr rtlCol="0" anchor="t" anchorCtr="0"/>
          <a:p>
            <a:pPr algn="ctr"/>
            <a:r>
              <a:rPr lang="zh-CN" altLang="en-US" b="1">
                <a:latin typeface="黑体" panose="02010609060101010101" charset="-122"/>
                <a:ea typeface="黑体" panose="02010609060101010101" charset="-122"/>
              </a:rPr>
              <a:t>企业高管</a:t>
            </a:r>
            <a:endParaRPr lang="zh-CN" altLang="en-US" b="1">
              <a:latin typeface="黑体" panose="02010609060101010101" charset="-122"/>
              <a:ea typeface="黑体" panose="02010609060101010101" charset="-122"/>
            </a:endParaRPr>
          </a:p>
        </p:txBody>
      </p:sp>
      <p:sp>
        <p:nvSpPr>
          <p:cNvPr id="24" name="文本框 23"/>
          <p:cNvSpPr txBox="1"/>
          <p:nvPr>
            <p:custDataLst>
              <p:tags r:id="rId22"/>
            </p:custDataLst>
          </p:nvPr>
        </p:nvSpPr>
        <p:spPr>
          <a:xfrm>
            <a:off x="9124950" y="4182745"/>
            <a:ext cx="777875" cy="398780"/>
          </a:xfrm>
          <a:prstGeom prst="rect">
            <a:avLst/>
          </a:prstGeom>
          <a:noFill/>
        </p:spPr>
        <p:txBody>
          <a:bodyPr wrap="square" rtlCol="0">
            <a:spAutoFit/>
          </a:bodyPr>
          <a:p>
            <a:pPr algn="ctr"/>
            <a:r>
              <a:rPr lang="zh-CN" altLang="en-US" sz="1000" b="1">
                <a:solidFill>
                  <a:schemeClr val="bg1"/>
                </a:solidFill>
                <a:latin typeface="黑体" panose="02010609060101010101" charset="-122"/>
                <a:ea typeface="黑体" panose="02010609060101010101" charset="-122"/>
              </a:rPr>
              <a:t>减轻事务工作压力</a:t>
            </a:r>
            <a:endParaRPr lang="zh-CN" altLang="en-US" sz="1000" b="1">
              <a:solidFill>
                <a:schemeClr val="bg1"/>
              </a:solidFill>
              <a:latin typeface="黑体" panose="02010609060101010101" charset="-122"/>
              <a:ea typeface="黑体" panose="02010609060101010101" charset="-122"/>
            </a:endParaRPr>
          </a:p>
        </p:txBody>
      </p:sp>
      <p:sp>
        <p:nvSpPr>
          <p:cNvPr id="18" name="文本框 17"/>
          <p:cNvSpPr txBox="1"/>
          <p:nvPr>
            <p:custDataLst>
              <p:tags r:id="rId23"/>
            </p:custDataLst>
          </p:nvPr>
        </p:nvSpPr>
        <p:spPr>
          <a:xfrm>
            <a:off x="8430260" y="4095115"/>
            <a:ext cx="777875" cy="398780"/>
          </a:xfrm>
          <a:prstGeom prst="rect">
            <a:avLst/>
          </a:prstGeom>
          <a:noFill/>
        </p:spPr>
        <p:txBody>
          <a:bodyPr wrap="square" rtlCol="0">
            <a:spAutoFit/>
          </a:bodyPr>
          <a:p>
            <a:pPr algn="ctr"/>
            <a:r>
              <a:rPr lang="zh-CN" altLang="en-US" sz="1000" b="1">
                <a:solidFill>
                  <a:schemeClr val="bg1"/>
                </a:solidFill>
                <a:latin typeface="黑体" panose="02010609060101010101" charset="-122"/>
                <a:ea typeface="黑体" panose="02010609060101010101" charset="-122"/>
              </a:rPr>
              <a:t>日常审批</a:t>
            </a:r>
            <a:endParaRPr lang="zh-CN" altLang="en-US" sz="1000" b="1">
              <a:solidFill>
                <a:schemeClr val="bg1"/>
              </a:solidFill>
              <a:latin typeface="黑体" panose="02010609060101010101" charset="-122"/>
              <a:ea typeface="黑体" panose="02010609060101010101" charset="-122"/>
            </a:endParaRPr>
          </a:p>
          <a:p>
            <a:pPr algn="ctr"/>
            <a:r>
              <a:rPr lang="zh-CN" altLang="en-US" sz="1000" b="1">
                <a:solidFill>
                  <a:schemeClr val="bg1"/>
                </a:solidFill>
                <a:latin typeface="黑体" panose="02010609060101010101" charset="-122"/>
                <a:ea typeface="黑体" panose="02010609060101010101" charset="-122"/>
              </a:rPr>
              <a:t>全程在线</a:t>
            </a:r>
            <a:endParaRPr lang="zh-CN" altLang="en-US" sz="1000" b="1">
              <a:solidFill>
                <a:schemeClr val="bg1"/>
              </a:solidFill>
              <a:latin typeface="黑体" panose="02010609060101010101" charset="-122"/>
              <a:ea typeface="黑体" panose="02010609060101010101" charset="-122"/>
            </a:endParaRPr>
          </a:p>
        </p:txBody>
      </p:sp>
      <p:sp>
        <p:nvSpPr>
          <p:cNvPr id="36" name="文本框 35"/>
          <p:cNvSpPr txBox="1"/>
          <p:nvPr>
            <p:custDataLst>
              <p:tags r:id="rId24"/>
            </p:custDataLst>
          </p:nvPr>
        </p:nvSpPr>
        <p:spPr>
          <a:xfrm>
            <a:off x="8437245" y="4537075"/>
            <a:ext cx="777875" cy="398780"/>
          </a:xfrm>
          <a:prstGeom prst="rect">
            <a:avLst/>
          </a:prstGeom>
          <a:noFill/>
        </p:spPr>
        <p:txBody>
          <a:bodyPr wrap="square" rtlCol="0">
            <a:spAutoFit/>
          </a:bodyPr>
          <a:p>
            <a:pPr algn="ctr"/>
            <a:r>
              <a:rPr lang="zh-CN" altLang="en-US" sz="1000" b="1">
                <a:solidFill>
                  <a:schemeClr val="bg1"/>
                </a:solidFill>
                <a:latin typeface="黑体" panose="02010609060101010101" charset="-122"/>
                <a:ea typeface="黑体" panose="02010609060101010101" charset="-122"/>
              </a:rPr>
              <a:t>数据信息</a:t>
            </a:r>
            <a:endParaRPr lang="zh-CN" altLang="en-US" sz="1000" b="1">
              <a:solidFill>
                <a:schemeClr val="bg1"/>
              </a:solidFill>
              <a:latin typeface="黑体" panose="02010609060101010101" charset="-122"/>
              <a:ea typeface="黑体" panose="02010609060101010101" charset="-122"/>
            </a:endParaRPr>
          </a:p>
          <a:p>
            <a:pPr algn="ctr"/>
            <a:r>
              <a:rPr lang="zh-CN" altLang="en-US" sz="1000" b="1">
                <a:solidFill>
                  <a:schemeClr val="bg1"/>
                </a:solidFill>
                <a:latin typeface="黑体" panose="02010609060101010101" charset="-122"/>
                <a:ea typeface="黑体" panose="02010609060101010101" charset="-122"/>
              </a:rPr>
              <a:t>随时可查</a:t>
            </a:r>
            <a:endParaRPr lang="zh-CN" altLang="en-US" sz="1000" b="1">
              <a:solidFill>
                <a:schemeClr val="bg1"/>
              </a:solidFill>
              <a:latin typeface="黑体" panose="02010609060101010101" charset="-122"/>
              <a:ea typeface="黑体" panose="02010609060101010101" charset="-122"/>
            </a:endParaRPr>
          </a:p>
        </p:txBody>
      </p:sp>
      <p:sp>
        <p:nvSpPr>
          <p:cNvPr id="19" name="文本框 18"/>
          <p:cNvSpPr txBox="1"/>
          <p:nvPr>
            <p:custDataLst>
              <p:tags r:id="rId25"/>
            </p:custDataLst>
          </p:nvPr>
        </p:nvSpPr>
        <p:spPr>
          <a:xfrm>
            <a:off x="9809480" y="4139565"/>
            <a:ext cx="777875" cy="398780"/>
          </a:xfrm>
          <a:prstGeom prst="rect">
            <a:avLst/>
          </a:prstGeom>
          <a:noFill/>
        </p:spPr>
        <p:txBody>
          <a:bodyPr wrap="square" rtlCol="0">
            <a:spAutoFit/>
          </a:bodyPr>
          <a:p>
            <a:pPr algn="ctr"/>
            <a:r>
              <a:rPr lang="zh-CN" altLang="en-US" sz="1000" b="1">
                <a:solidFill>
                  <a:schemeClr val="bg1"/>
                </a:solidFill>
                <a:latin typeface="黑体" panose="02010609060101010101" charset="-122"/>
                <a:ea typeface="黑体" panose="02010609060101010101" charset="-122"/>
              </a:rPr>
              <a:t>数据驱动决策</a:t>
            </a:r>
            <a:endParaRPr lang="zh-CN" altLang="en-US" sz="1000" b="1">
              <a:solidFill>
                <a:schemeClr val="bg1"/>
              </a:solidFill>
              <a:latin typeface="黑体" panose="02010609060101010101" charset="-122"/>
              <a:ea typeface="黑体" panose="02010609060101010101" charset="-122"/>
            </a:endParaRPr>
          </a:p>
        </p:txBody>
      </p:sp>
      <p:sp>
        <p:nvSpPr>
          <p:cNvPr id="23" name="文本框 22"/>
          <p:cNvSpPr txBox="1"/>
          <p:nvPr>
            <p:custDataLst>
              <p:tags r:id="rId26"/>
            </p:custDataLst>
          </p:nvPr>
        </p:nvSpPr>
        <p:spPr>
          <a:xfrm>
            <a:off x="10538460" y="4723765"/>
            <a:ext cx="1028700" cy="398780"/>
          </a:xfrm>
          <a:prstGeom prst="rect">
            <a:avLst/>
          </a:prstGeom>
          <a:noFill/>
        </p:spPr>
        <p:txBody>
          <a:bodyPr wrap="square" rtlCol="0">
            <a:spAutoFit/>
          </a:bodyPr>
          <a:p>
            <a:pPr algn="ctr"/>
            <a:r>
              <a:rPr lang="zh-CN" altLang="en-US" sz="1000" b="1">
                <a:solidFill>
                  <a:schemeClr val="bg1"/>
                </a:solidFill>
                <a:latin typeface="黑体" panose="02010609060101010101" charset="-122"/>
                <a:ea typeface="黑体" panose="02010609060101010101" charset="-122"/>
              </a:rPr>
              <a:t>促进企业全面数字化转型</a:t>
            </a:r>
            <a:endParaRPr lang="zh-CN" altLang="en-US" sz="1000" b="1">
              <a:solidFill>
                <a:schemeClr val="bg1"/>
              </a:solidFill>
              <a:latin typeface="黑体" panose="02010609060101010101" charset="-122"/>
              <a:ea typeface="黑体" panose="02010609060101010101" charset="-122"/>
            </a:endParaRPr>
          </a:p>
        </p:txBody>
      </p:sp>
      <p:sp>
        <p:nvSpPr>
          <p:cNvPr id="42" name="文本框 41"/>
          <p:cNvSpPr txBox="1"/>
          <p:nvPr>
            <p:custDataLst>
              <p:tags r:id="rId27"/>
            </p:custDataLst>
          </p:nvPr>
        </p:nvSpPr>
        <p:spPr>
          <a:xfrm>
            <a:off x="9802495" y="4556125"/>
            <a:ext cx="777875" cy="398780"/>
          </a:xfrm>
          <a:prstGeom prst="rect">
            <a:avLst/>
          </a:prstGeom>
          <a:noFill/>
        </p:spPr>
        <p:txBody>
          <a:bodyPr wrap="square" rtlCol="0">
            <a:spAutoFit/>
          </a:bodyPr>
          <a:p>
            <a:pPr algn="ctr"/>
            <a:r>
              <a:rPr lang="zh-CN" altLang="en-US" sz="1000" b="1">
                <a:solidFill>
                  <a:schemeClr val="bg1"/>
                </a:solidFill>
                <a:latin typeface="黑体" panose="02010609060101010101" charset="-122"/>
                <a:ea typeface="黑体" panose="02010609060101010101" charset="-122"/>
              </a:rPr>
              <a:t>提高组织人效</a:t>
            </a:r>
            <a:endParaRPr lang="zh-CN" altLang="en-US" sz="1000" b="1">
              <a:solidFill>
                <a:schemeClr val="bg1"/>
              </a:solidFill>
              <a:latin typeface="黑体" panose="02010609060101010101" charset="-122"/>
              <a:ea typeface="黑体" panose="02010609060101010101" charset="-122"/>
            </a:endParaRPr>
          </a:p>
        </p:txBody>
      </p:sp>
      <p:sp>
        <p:nvSpPr>
          <p:cNvPr id="43" name="文本框 42"/>
          <p:cNvSpPr txBox="1"/>
          <p:nvPr>
            <p:custDataLst>
              <p:tags r:id="rId28"/>
            </p:custDataLst>
          </p:nvPr>
        </p:nvSpPr>
        <p:spPr>
          <a:xfrm>
            <a:off x="7485380" y="4761230"/>
            <a:ext cx="874395" cy="398780"/>
          </a:xfrm>
          <a:prstGeom prst="rect">
            <a:avLst/>
          </a:prstGeom>
          <a:noFill/>
        </p:spPr>
        <p:txBody>
          <a:bodyPr wrap="square" rtlCol="0">
            <a:spAutoFit/>
          </a:bodyPr>
          <a:p>
            <a:pPr algn="ctr"/>
            <a:r>
              <a:rPr lang="zh-CN" altLang="en-US" sz="1000" b="1">
                <a:solidFill>
                  <a:schemeClr val="bg1"/>
                </a:solidFill>
                <a:latin typeface="黑体" panose="02010609060101010101" charset="-122"/>
                <a:ea typeface="黑体" panose="02010609060101010101" charset="-122"/>
              </a:rPr>
              <a:t>提升相关业务办理体验</a:t>
            </a:r>
            <a:endParaRPr lang="zh-CN" altLang="en-US" sz="1000" b="1">
              <a:solidFill>
                <a:schemeClr val="bg1"/>
              </a:solidFill>
              <a:latin typeface="黑体" panose="02010609060101010101" charset="-122"/>
              <a:ea typeface="黑体" panose="02010609060101010101" charset="-122"/>
            </a:endParaRPr>
          </a:p>
        </p:txBody>
      </p:sp>
      <p:sp>
        <p:nvSpPr>
          <p:cNvPr id="47" name="文本框 46"/>
          <p:cNvSpPr txBox="1"/>
          <p:nvPr>
            <p:custDataLst>
              <p:tags r:id="rId29"/>
            </p:custDataLst>
          </p:nvPr>
        </p:nvSpPr>
        <p:spPr>
          <a:xfrm>
            <a:off x="9124950" y="4723765"/>
            <a:ext cx="777875" cy="398780"/>
          </a:xfrm>
          <a:prstGeom prst="rect">
            <a:avLst/>
          </a:prstGeom>
          <a:noFill/>
        </p:spPr>
        <p:txBody>
          <a:bodyPr wrap="square" rtlCol="0">
            <a:spAutoFit/>
          </a:bodyPr>
          <a:p>
            <a:pPr algn="ctr"/>
            <a:r>
              <a:rPr lang="zh-CN" altLang="en-US" sz="1000" b="1">
                <a:solidFill>
                  <a:schemeClr val="bg1"/>
                </a:solidFill>
                <a:latin typeface="黑体" panose="02010609060101010101" charset="-122"/>
                <a:ea typeface="黑体" panose="02010609060101010101" charset="-122"/>
              </a:rPr>
              <a:t>多分支</a:t>
            </a:r>
            <a:endParaRPr lang="zh-CN" altLang="en-US" sz="1000" b="1">
              <a:solidFill>
                <a:schemeClr val="bg1"/>
              </a:solidFill>
              <a:latin typeface="黑体" panose="02010609060101010101" charset="-122"/>
              <a:ea typeface="黑体" panose="02010609060101010101" charset="-122"/>
            </a:endParaRPr>
          </a:p>
          <a:p>
            <a:pPr algn="ctr"/>
            <a:r>
              <a:rPr lang="zh-CN" altLang="en-US" sz="1000" b="1">
                <a:solidFill>
                  <a:schemeClr val="bg1"/>
                </a:solidFill>
                <a:latin typeface="黑体" panose="02010609060101010101" charset="-122"/>
                <a:ea typeface="黑体" panose="02010609060101010101" charset="-122"/>
              </a:rPr>
              <a:t>在线管理</a:t>
            </a:r>
            <a:endParaRPr lang="zh-CN" altLang="en-US" sz="1000" b="1">
              <a:solidFill>
                <a:schemeClr val="bg1"/>
              </a:solidFill>
              <a:latin typeface="黑体" panose="02010609060101010101" charset="-122"/>
              <a:ea typeface="黑体" panose="02010609060101010101" charset="-122"/>
            </a:endParaRPr>
          </a:p>
        </p:txBody>
      </p:sp>
      <p:sp>
        <p:nvSpPr>
          <p:cNvPr id="29" name="ïŝḻiḑê"/>
          <p:cNvSpPr txBox="1"/>
          <p:nvPr>
            <p:custDataLst>
              <p:tags r:id="rId30"/>
            </p:custDataLst>
          </p:nvPr>
        </p:nvSpPr>
        <p:spPr>
          <a:xfrm>
            <a:off x="7738428" y="2705735"/>
            <a:ext cx="3488055" cy="614045"/>
          </a:xfrm>
          <a:prstGeom prst="rect">
            <a:avLst/>
          </a:prstGeom>
          <a:noFill/>
          <a:ln>
            <a:noFill/>
          </a:ln>
        </p:spPr>
        <p:txBody>
          <a:bodyPr wrap="square" lIns="91440" tIns="45720" rIns="91440" bIns="45720" anchor="ctr" anchorCtr="0">
            <a:noAutofit/>
          </a:bodyPr>
          <a:p>
            <a:pPr algn="ctr">
              <a:buSzPct val="25000"/>
            </a:pPr>
            <a:r>
              <a:rPr lang="zh-CN" altLang="en-US" sz="1400" b="1" dirty="0">
                <a:solidFill>
                  <a:schemeClr val="accent1"/>
                </a:solidFill>
                <a:latin typeface="黑体" panose="02010609060101010101" charset="-122"/>
                <a:ea typeface="黑体" panose="02010609060101010101" charset="-122"/>
              </a:rPr>
              <a:t>不同单位对人事数字化的核心诉求</a:t>
            </a:r>
            <a:endParaRPr lang="zh-CN" altLang="en-US" sz="1400" b="1" dirty="0">
              <a:solidFill>
                <a:schemeClr val="accent1"/>
              </a:solidFill>
              <a:latin typeface="黑体" panose="02010609060101010101" charset="-122"/>
              <a:ea typeface="黑体" panose="02010609060101010101" charset="-122"/>
            </a:endParaRPr>
          </a:p>
        </p:txBody>
      </p:sp>
      <p:sp>
        <p:nvSpPr>
          <p:cNvPr id="41" name="文本框 40"/>
          <p:cNvSpPr txBox="1"/>
          <p:nvPr>
            <p:custDataLst>
              <p:tags r:id="rId31"/>
            </p:custDataLst>
          </p:nvPr>
        </p:nvSpPr>
        <p:spPr>
          <a:xfrm>
            <a:off x="7485380" y="4175760"/>
            <a:ext cx="874395" cy="398780"/>
          </a:xfrm>
          <a:prstGeom prst="rect">
            <a:avLst/>
          </a:prstGeom>
          <a:noFill/>
        </p:spPr>
        <p:txBody>
          <a:bodyPr wrap="square" rtlCol="0">
            <a:spAutoFit/>
          </a:bodyPr>
          <a:p>
            <a:pPr algn="ctr"/>
            <a:r>
              <a:rPr lang="zh-CN" altLang="en-US" sz="1000" b="1">
                <a:solidFill>
                  <a:schemeClr val="bg1"/>
                </a:solidFill>
                <a:latin typeface="黑体" panose="02010609060101010101" charset="-122"/>
                <a:ea typeface="黑体" panose="02010609060101010101" charset="-122"/>
              </a:rPr>
              <a:t>提高跨部门协同流畅度</a:t>
            </a:r>
            <a:endParaRPr lang="zh-CN" altLang="en-US" sz="1000" b="1">
              <a:solidFill>
                <a:schemeClr val="bg1"/>
              </a:solidFill>
              <a:latin typeface="黑体" panose="02010609060101010101" charset="-122"/>
              <a:ea typeface="黑体" panose="02010609060101010101" charset="-122"/>
            </a:endParaRPr>
          </a:p>
        </p:txBody>
      </p:sp>
      <p:sp>
        <p:nvSpPr>
          <p:cNvPr id="48" name="文本框 47"/>
          <p:cNvSpPr txBox="1"/>
          <p:nvPr>
            <p:custDataLst>
              <p:tags r:id="rId32"/>
            </p:custDataLst>
          </p:nvPr>
        </p:nvSpPr>
        <p:spPr>
          <a:xfrm>
            <a:off x="10620375" y="4192270"/>
            <a:ext cx="904240" cy="398780"/>
          </a:xfrm>
          <a:prstGeom prst="rect">
            <a:avLst/>
          </a:prstGeom>
          <a:noFill/>
        </p:spPr>
        <p:txBody>
          <a:bodyPr wrap="square" rtlCol="0">
            <a:spAutoFit/>
          </a:bodyPr>
          <a:p>
            <a:pPr algn="ctr"/>
            <a:r>
              <a:rPr lang="zh-CN" altLang="en-US" sz="1000" b="1">
                <a:solidFill>
                  <a:schemeClr val="bg1"/>
                </a:solidFill>
                <a:latin typeface="黑体" panose="02010609060101010101" charset="-122"/>
                <a:ea typeface="黑体" panose="02010609060101010101" charset="-122"/>
              </a:rPr>
              <a:t>降低企业管理成本</a:t>
            </a:r>
            <a:endParaRPr lang="zh-CN" altLang="en-US" sz="1000" b="1">
              <a:solidFill>
                <a:schemeClr val="bg1"/>
              </a:solidFill>
              <a:latin typeface="黑体" panose="02010609060101010101" charset="-122"/>
              <a:ea typeface="黑体" panose="02010609060101010101" charset="-122"/>
            </a:endParaRPr>
          </a:p>
        </p:txBody>
      </p:sp>
      <p:pic>
        <p:nvPicPr>
          <p:cNvPr id="16" name="图片 15" descr="1"/>
          <p:cNvPicPr>
            <a:picLocks noChangeAspect="1"/>
          </p:cNvPicPr>
          <p:nvPr>
            <p:custDataLst>
              <p:tags r:id="rId33"/>
            </p:custDataLst>
          </p:nvPr>
        </p:nvPicPr>
        <p:blipFill>
          <a:blip r:embed="rId34"/>
          <a:srcRect l="9656" t="8292" r="10630" b="8681"/>
          <a:stretch>
            <a:fillRect/>
          </a:stretch>
        </p:blipFill>
        <p:spPr>
          <a:xfrm>
            <a:off x="10429240" y="241300"/>
            <a:ext cx="1222375" cy="324485"/>
          </a:xfrm>
          <a:prstGeom prst="rect">
            <a:avLst/>
          </a:prstGeom>
        </p:spPr>
      </p:pic>
      <p:sp>
        <p:nvSpPr>
          <p:cNvPr id="17" name="文本框 16"/>
          <p:cNvSpPr txBox="1"/>
          <p:nvPr>
            <p:custDataLst>
              <p:tags r:id="rId35"/>
            </p:custDataLst>
          </p:nvPr>
        </p:nvSpPr>
        <p:spPr>
          <a:xfrm>
            <a:off x="306705" y="328930"/>
            <a:ext cx="9707245" cy="737235"/>
          </a:xfrm>
          <a:prstGeom prst="rect">
            <a:avLst/>
          </a:prstGeom>
          <a:noFill/>
        </p:spPr>
        <p:txBody>
          <a:bodyPr wrap="square" rtlCol="0">
            <a:spAutoFit/>
          </a:bodyPr>
          <a:p>
            <a:r>
              <a:rPr lang="zh-CN" altLang="en-US" sz="2400" b="1">
                <a:solidFill>
                  <a:schemeClr val="accent1"/>
                </a:solidFill>
                <a:latin typeface="黑体" panose="02010609060101010101" charset="-122"/>
                <a:ea typeface="黑体" panose="02010609060101010101" charset="-122"/>
                <a:sym typeface="+mn-ea"/>
              </a:rPr>
              <a:t>数字化工具赋能组织管理价值凸显</a:t>
            </a:r>
            <a:endParaRPr lang="zh-CN" altLang="en-US" sz="2400" b="1">
              <a:solidFill>
                <a:schemeClr val="accent1"/>
              </a:solidFill>
              <a:latin typeface="黑体" panose="02010609060101010101" charset="-122"/>
              <a:ea typeface="黑体" panose="02010609060101010101" charset="-122"/>
              <a:sym typeface="+mn-ea"/>
            </a:endParaRPr>
          </a:p>
          <a:p>
            <a:r>
              <a:rPr lang="en-US" altLang="zh-CN" b="1">
                <a:solidFill>
                  <a:schemeClr val="tx1"/>
                </a:solidFill>
                <a:latin typeface="黑体" panose="02010609060101010101" charset="-122"/>
                <a:ea typeface="黑体" panose="02010609060101010101" charset="-122"/>
                <a:sym typeface="+mn-ea"/>
              </a:rPr>
              <a:t>“</a:t>
            </a:r>
            <a:r>
              <a:rPr lang="zh-CN" altLang="en-US" b="1">
                <a:solidFill>
                  <a:schemeClr val="tx1"/>
                </a:solidFill>
                <a:latin typeface="黑体" panose="02010609060101010101" charset="-122"/>
                <a:ea typeface="黑体" panose="02010609060101010101" charset="-122"/>
                <a:sym typeface="+mn-ea"/>
              </a:rPr>
              <a:t>提升人效</a:t>
            </a:r>
            <a:r>
              <a:rPr lang="en-US" altLang="zh-CN" b="1">
                <a:solidFill>
                  <a:schemeClr val="tx1"/>
                </a:solidFill>
                <a:latin typeface="黑体" panose="02010609060101010101" charset="-122"/>
                <a:ea typeface="黑体" panose="02010609060101010101" charset="-122"/>
                <a:sym typeface="+mn-ea"/>
              </a:rPr>
              <a:t>”</a:t>
            </a:r>
            <a:r>
              <a:rPr lang="zh-CN" altLang="en-US" b="1">
                <a:solidFill>
                  <a:schemeClr val="tx1"/>
                </a:solidFill>
                <a:latin typeface="黑体" panose="02010609060101010101" charset="-122"/>
                <a:ea typeface="黑体" panose="02010609060101010101" charset="-122"/>
                <a:sym typeface="+mn-ea"/>
              </a:rPr>
              <a:t>、</a:t>
            </a:r>
            <a:r>
              <a:rPr lang="en-US" altLang="zh-CN" b="1">
                <a:solidFill>
                  <a:schemeClr val="tx1"/>
                </a:solidFill>
                <a:latin typeface="黑体" panose="02010609060101010101" charset="-122"/>
                <a:ea typeface="黑体" panose="02010609060101010101" charset="-122"/>
                <a:sym typeface="+mn-ea"/>
              </a:rPr>
              <a:t>“</a:t>
            </a:r>
            <a:r>
              <a:rPr lang="zh-CN" altLang="en-US" b="1">
                <a:solidFill>
                  <a:schemeClr val="tx1"/>
                </a:solidFill>
                <a:latin typeface="黑体" panose="02010609060101010101" charset="-122"/>
                <a:ea typeface="黑体" panose="02010609060101010101" charset="-122"/>
                <a:sym typeface="+mn-ea"/>
              </a:rPr>
              <a:t>高效协同</a:t>
            </a:r>
            <a:r>
              <a:rPr lang="en-US" altLang="zh-CN" b="1">
                <a:solidFill>
                  <a:schemeClr val="tx1"/>
                </a:solidFill>
                <a:latin typeface="黑体" panose="02010609060101010101" charset="-122"/>
                <a:ea typeface="黑体" panose="02010609060101010101" charset="-122"/>
                <a:sym typeface="+mn-ea"/>
              </a:rPr>
              <a:t>”</a:t>
            </a:r>
            <a:r>
              <a:rPr lang="zh-CN" altLang="en-US" b="1">
                <a:solidFill>
                  <a:schemeClr val="tx1"/>
                </a:solidFill>
                <a:latin typeface="黑体" panose="02010609060101010101" charset="-122"/>
                <a:ea typeface="黑体" panose="02010609060101010101" charset="-122"/>
                <a:sym typeface="+mn-ea"/>
              </a:rPr>
              <a:t>成各行业关注重点</a:t>
            </a:r>
            <a:endParaRPr lang="zh-CN" b="1">
              <a:solidFill>
                <a:schemeClr val="tx1"/>
              </a:solidFill>
              <a:latin typeface="黑体" panose="02010609060101010101" charset="-122"/>
              <a:ea typeface="黑体" panose="02010609060101010101" charset="-122"/>
              <a:sym typeface="+mn-ea"/>
            </a:endParaRPr>
          </a:p>
        </p:txBody>
      </p:sp>
      <p:grpSp>
        <p:nvGrpSpPr>
          <p:cNvPr id="293" name="组合 292"/>
          <p:cNvGrpSpPr/>
          <p:nvPr/>
        </p:nvGrpSpPr>
        <p:grpSpPr>
          <a:xfrm>
            <a:off x="414655" y="1112520"/>
            <a:ext cx="11325225" cy="1335405"/>
            <a:chOff x="694" y="7708"/>
            <a:chExt cx="8731" cy="2103"/>
          </a:xfrm>
        </p:grpSpPr>
        <p:sp>
          <p:nvSpPr>
            <p:cNvPr id="294" name="ïŝľîdé"/>
            <p:cNvSpPr/>
            <p:nvPr>
              <p:custDataLst>
                <p:tags r:id="rId36"/>
              </p:custDataLst>
            </p:nvPr>
          </p:nvSpPr>
          <p:spPr>
            <a:xfrm>
              <a:off x="694" y="7708"/>
              <a:ext cx="8731" cy="2103"/>
            </a:xfrm>
            <a:prstGeom prst="roundRect">
              <a:avLst>
                <a:gd name="adj" fmla="val 10000"/>
              </a:avLst>
            </a:prstGeom>
            <a:solidFill>
              <a:schemeClr val="tx1">
                <a:lumMod val="25000"/>
                <a:lumOff val="75000"/>
                <a:alpha val="20000"/>
              </a:schemeClr>
            </a:solidFill>
            <a:ln w="6055" cap="flat">
              <a:noFill/>
              <a:prstDash val="solid"/>
              <a:miter/>
            </a:ln>
          </p:spPr>
          <p:txBody>
            <a:bodyPr rtlCol="0" anchor="ctr"/>
            <a:p>
              <a:endParaRPr lang="zh-CN" altLang="en-US">
                <a:latin typeface="黑体" panose="02010609060101010101" charset="-122"/>
                <a:ea typeface="黑体" panose="02010609060101010101" charset="-122"/>
              </a:endParaRPr>
            </a:p>
          </p:txBody>
        </p:sp>
        <p:sp>
          <p:nvSpPr>
            <p:cNvPr id="295" name="文本框 294"/>
            <p:cNvSpPr txBox="1"/>
            <p:nvPr>
              <p:custDataLst>
                <p:tags r:id="rId37"/>
              </p:custDataLst>
            </p:nvPr>
          </p:nvSpPr>
          <p:spPr>
            <a:xfrm>
              <a:off x="790" y="7792"/>
              <a:ext cx="8475" cy="1885"/>
            </a:xfrm>
            <a:prstGeom prst="rect">
              <a:avLst/>
            </a:prstGeom>
            <a:noFill/>
          </p:spPr>
          <p:txBody>
            <a:bodyPr wrap="square" rtlCol="0" anchor="t">
              <a:spAutoFit/>
            </a:bodyPr>
            <a:p>
              <a:pPr indent="0" algn="just" fontAlgn="auto">
                <a:lnSpc>
                  <a:spcPct val="120000"/>
                </a:lnSpc>
              </a:pPr>
              <a:r>
                <a:rPr lang="zh-CN" sz="1200">
                  <a:latin typeface="黑体" panose="02010609060101010101" charset="-122"/>
                  <a:ea typeface="黑体" panose="02010609060101010101" charset="-122"/>
                  <a:cs typeface="黑体" panose="02010609060101010101" charset="-122"/>
                  <a:sym typeface="+mn-ea"/>
                </a:rPr>
                <a:t>通过调研可以得知，受访者认为企业推动人事数字化的核心目标在于①提高组织管理效能以及各部门间的协同效率（</a:t>
              </a:r>
              <a:r>
                <a:rPr lang="en-US" altLang="zh-CN" sz="1200">
                  <a:latin typeface="黑体" panose="02010609060101010101" charset="-122"/>
                  <a:ea typeface="黑体" panose="02010609060101010101" charset="-122"/>
                  <a:cs typeface="黑体" panose="02010609060101010101" charset="-122"/>
                  <a:sym typeface="+mn-ea"/>
                </a:rPr>
                <a:t>82.8%</a:t>
              </a:r>
              <a:r>
                <a:rPr lang="zh-CN" sz="1200">
                  <a:latin typeface="黑体" panose="02010609060101010101" charset="-122"/>
                  <a:ea typeface="黑体" panose="02010609060101010101" charset="-122"/>
                  <a:cs typeface="黑体" panose="02010609060101010101" charset="-122"/>
                  <a:sym typeface="+mn-ea"/>
                </a:rPr>
                <a:t>）；②线上处理日常审批流转事务、实现跨部门</a:t>
              </a:r>
              <a:r>
                <a:rPr lang="en-US" altLang="zh-CN" sz="1200">
                  <a:latin typeface="黑体" panose="02010609060101010101" charset="-122"/>
                  <a:ea typeface="黑体" panose="02010609060101010101" charset="-122"/>
                  <a:cs typeface="黑体" panose="02010609060101010101" charset="-122"/>
                  <a:sym typeface="+mn-ea"/>
                </a:rPr>
                <a:t>/</a:t>
              </a:r>
              <a:r>
                <a:rPr lang="zh-CN" altLang="en-US" sz="1200">
                  <a:latin typeface="黑体" panose="02010609060101010101" charset="-122"/>
                  <a:ea typeface="黑体" panose="02010609060101010101" charset="-122"/>
                  <a:cs typeface="黑体" panose="02010609060101010101" charset="-122"/>
                  <a:sym typeface="+mn-ea"/>
                </a:rPr>
                <a:t>多分支信息协同（</a:t>
              </a:r>
              <a:r>
                <a:rPr lang="en-US" altLang="zh-CN" sz="1200">
                  <a:latin typeface="黑体" panose="02010609060101010101" charset="-122"/>
                  <a:ea typeface="黑体" panose="02010609060101010101" charset="-122"/>
                  <a:cs typeface="黑体" panose="02010609060101010101" charset="-122"/>
                  <a:sym typeface="+mn-ea"/>
                </a:rPr>
                <a:t>69.8%</a:t>
              </a:r>
              <a:r>
                <a:rPr lang="zh-CN" altLang="en-US" sz="1200">
                  <a:latin typeface="黑体" panose="02010609060101010101" charset="-122"/>
                  <a:ea typeface="黑体" panose="02010609060101010101" charset="-122"/>
                  <a:cs typeface="黑体" panose="02010609060101010101" charset="-122"/>
                  <a:sym typeface="+mn-ea"/>
                </a:rPr>
                <a:t>）；③通过数据有效归集及智能分析，赋能组织科学决策（</a:t>
              </a:r>
              <a:r>
                <a:rPr lang="en-US" altLang="zh-CN" sz="1200">
                  <a:latin typeface="黑体" panose="02010609060101010101" charset="-122"/>
                  <a:ea typeface="黑体" panose="02010609060101010101" charset="-122"/>
                  <a:cs typeface="黑体" panose="02010609060101010101" charset="-122"/>
                  <a:sym typeface="+mn-ea"/>
                </a:rPr>
                <a:t>64.7%</a:t>
              </a:r>
              <a:r>
                <a:rPr lang="zh-CN" altLang="en-US" sz="1200">
                  <a:latin typeface="黑体" panose="02010609060101010101" charset="-122"/>
                  <a:ea typeface="黑体" panose="02010609060101010101" charset="-122"/>
                  <a:cs typeface="黑体" panose="02010609060101010101" charset="-122"/>
                  <a:sym typeface="+mn-ea"/>
                </a:rPr>
                <a:t>）等多个方面。</a:t>
              </a:r>
              <a:endParaRPr lang="zh-CN" altLang="en-US" sz="1200">
                <a:latin typeface="黑体" panose="02010609060101010101" charset="-122"/>
                <a:ea typeface="黑体" panose="02010609060101010101" charset="-122"/>
                <a:cs typeface="黑体" panose="02010609060101010101" charset="-122"/>
                <a:sym typeface="+mn-ea"/>
              </a:endParaRPr>
            </a:p>
            <a:p>
              <a:pPr indent="0" algn="just" fontAlgn="auto">
                <a:lnSpc>
                  <a:spcPct val="120000"/>
                </a:lnSpc>
              </a:pPr>
              <a:r>
                <a:rPr lang="zh-CN" altLang="en-US" sz="1200">
                  <a:latin typeface="黑体" panose="02010609060101010101" charset="-122"/>
                  <a:ea typeface="黑体" panose="02010609060101010101" charset="-122"/>
                  <a:cs typeface="黑体" panose="02010609060101010101" charset="-122"/>
                  <a:sym typeface="+mn-ea"/>
                </a:rPr>
                <a:t>由于人力资源管理往往涉及复杂的</a:t>
              </a:r>
              <a:r>
                <a:rPr lang="zh-CN" sz="1200">
                  <a:latin typeface="黑体" panose="02010609060101010101" charset="-122"/>
                  <a:ea typeface="黑体" panose="02010609060101010101" charset="-122"/>
                  <a:cs typeface="黑体" panose="02010609060101010101" charset="-122"/>
                  <a:sym typeface="+mn-ea"/>
                </a:rPr>
                <a:t>员工信息及流程数据处理，通过数字化、信息化手段，不仅可以帮助企业建立标准的运营及管理机制，同时能够实现部门与部门之间的高效协同，帮助</a:t>
              </a:r>
              <a:r>
                <a:rPr lang="en-US" altLang="zh-CN" sz="1200">
                  <a:latin typeface="黑体" panose="02010609060101010101" charset="-122"/>
                  <a:ea typeface="黑体" panose="02010609060101010101" charset="-122"/>
                  <a:cs typeface="黑体" panose="02010609060101010101" charset="-122"/>
                  <a:sym typeface="+mn-ea"/>
                </a:rPr>
                <a:t>HR</a:t>
              </a:r>
              <a:r>
                <a:rPr lang="zh-CN" altLang="en-US" sz="1200">
                  <a:latin typeface="黑体" panose="02010609060101010101" charset="-122"/>
                  <a:ea typeface="黑体" panose="02010609060101010101" charset="-122"/>
                  <a:cs typeface="黑体" panose="02010609060101010101" charset="-122"/>
                  <a:sym typeface="+mn-ea"/>
                </a:rPr>
                <a:t>及员工提高工作效率。基于此，我们认为人力资源数字化是中小企业向规范化、体系化运作迈出的第一步，同时也是实现高质量发展的必由之路。</a:t>
              </a:r>
              <a:endParaRPr lang="zh-CN" altLang="en-US" sz="1200">
                <a:latin typeface="黑体" panose="02010609060101010101" charset="-122"/>
                <a:ea typeface="黑体" panose="02010609060101010101" charset="-122"/>
                <a:cs typeface="黑体" panose="02010609060101010101" charset="-122"/>
                <a:sym typeface="+mn-ea"/>
              </a:endParaRPr>
            </a:p>
          </p:txBody>
        </p:sp>
      </p:grpSp>
      <p:sp>
        <p:nvSpPr>
          <p:cNvPr id="35" name="文本框 34"/>
          <p:cNvSpPr txBox="1"/>
          <p:nvPr>
            <p:custDataLst>
              <p:tags r:id="rId38"/>
            </p:custDataLst>
          </p:nvPr>
        </p:nvSpPr>
        <p:spPr>
          <a:xfrm>
            <a:off x="1430655" y="2640330"/>
            <a:ext cx="4465955" cy="521970"/>
          </a:xfrm>
          <a:prstGeom prst="rect">
            <a:avLst/>
          </a:prstGeom>
          <a:noFill/>
        </p:spPr>
        <p:txBody>
          <a:bodyPr wrap="square" rtlCol="0">
            <a:spAutoFit/>
          </a:bodyPr>
          <a:p>
            <a:pPr algn="ctr"/>
            <a:r>
              <a:rPr lang="zh-CN" altLang="en-US" sz="1400">
                <a:latin typeface="黑体" panose="02010609060101010101" charset="-122"/>
                <a:ea typeface="黑体" panose="02010609060101010101" charset="-122"/>
              </a:rPr>
              <a:t>发现：</a:t>
            </a:r>
            <a:r>
              <a:rPr lang="en-US" altLang="zh-CN" sz="1400">
                <a:latin typeface="黑体" panose="02010609060101010101" charset="-122"/>
                <a:ea typeface="黑体" panose="02010609060101010101" charset="-122"/>
              </a:rPr>
              <a:t>“</a:t>
            </a:r>
            <a:r>
              <a:rPr lang="zh-CN" altLang="en-US" sz="1400">
                <a:latin typeface="黑体" panose="02010609060101010101" charset="-122"/>
                <a:ea typeface="黑体" panose="02010609060101010101" charset="-122"/>
                <a:sym typeface="+mn-ea"/>
              </a:rPr>
              <a:t>提高部门协同效率</a:t>
            </a:r>
            <a:r>
              <a:rPr lang="en-US" altLang="zh-CN" sz="1400">
                <a:latin typeface="黑体" panose="02010609060101010101" charset="-122"/>
                <a:ea typeface="黑体" panose="02010609060101010101" charset="-122"/>
              </a:rPr>
              <a:t>”</a:t>
            </a:r>
            <a:r>
              <a:rPr lang="zh-CN" altLang="en-US" sz="1400">
                <a:latin typeface="黑体" panose="02010609060101010101" charset="-122"/>
                <a:ea typeface="黑体" panose="02010609060101010101" charset="-122"/>
              </a:rPr>
              <a:t>、</a:t>
            </a:r>
            <a:r>
              <a:rPr lang="en-US" altLang="zh-CN" sz="1400">
                <a:latin typeface="黑体" panose="02010609060101010101" charset="-122"/>
                <a:ea typeface="黑体" panose="02010609060101010101" charset="-122"/>
              </a:rPr>
              <a:t>“</a:t>
            </a:r>
            <a:r>
              <a:rPr lang="zh-CN" altLang="en-US" sz="1400">
                <a:latin typeface="黑体" panose="02010609060101010101" charset="-122"/>
                <a:ea typeface="黑体" panose="02010609060101010101" charset="-122"/>
                <a:sym typeface="+mn-ea"/>
              </a:rPr>
              <a:t>线上处理日常事务</a:t>
            </a:r>
            <a:r>
              <a:rPr lang="en-US" altLang="zh-CN" sz="1400">
                <a:latin typeface="黑体" panose="02010609060101010101" charset="-122"/>
                <a:ea typeface="黑体" panose="02010609060101010101" charset="-122"/>
              </a:rPr>
              <a:t>”</a:t>
            </a:r>
            <a:r>
              <a:rPr lang="zh-CN" altLang="en-US" sz="1400">
                <a:latin typeface="黑体" panose="02010609060101010101" charset="-122"/>
                <a:ea typeface="黑体" panose="02010609060101010101" charset="-122"/>
              </a:rPr>
              <a:t>成企业人事数字化关注重点</a:t>
            </a:r>
            <a:endParaRPr lang="zh-CN" altLang="en-US" sz="1400">
              <a:latin typeface="黑体" panose="02010609060101010101" charset="-122"/>
              <a:ea typeface="黑体" panose="02010609060101010101" charset="-122"/>
            </a:endParaRPr>
          </a:p>
        </p:txBody>
      </p:sp>
      <p:sp>
        <p:nvSpPr>
          <p:cNvPr id="11" name="文本框 10"/>
          <p:cNvSpPr txBox="1"/>
          <p:nvPr>
            <p:custDataLst>
              <p:tags r:id="rId39"/>
            </p:custDataLst>
          </p:nvPr>
        </p:nvSpPr>
        <p:spPr>
          <a:xfrm>
            <a:off x="665480" y="6529705"/>
            <a:ext cx="462216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2"/>
            </p:custDataLst>
          </p:nvPr>
        </p:nvSpPr>
        <p:spPr>
          <a:xfrm rot="20340000">
            <a:off x="98425" y="3380740"/>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10" name="文本框 9"/>
          <p:cNvSpPr txBox="1"/>
          <p:nvPr>
            <p:custDataLst>
              <p:tags r:id="rId3"/>
            </p:custDataLst>
          </p:nvPr>
        </p:nvSpPr>
        <p:spPr>
          <a:xfrm rot="20340000">
            <a:off x="6235065" y="2211705"/>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14" name="文本框 13"/>
          <p:cNvSpPr txBox="1"/>
          <p:nvPr>
            <p:custDataLst>
              <p:tags r:id="rId4"/>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custDataLst>
              <p:tags r:id="rId5"/>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12</a:t>
            </a:r>
            <a:endParaRPr lang="en-US" sz="1600">
              <a:solidFill>
                <a:schemeClr val="bg1">
                  <a:lumMod val="75000"/>
                </a:schemeClr>
              </a:solidFill>
              <a:latin typeface="黑体" panose="02010609060101010101" charset="-122"/>
              <a:ea typeface="黑体" panose="02010609060101010101" charset="-122"/>
              <a:sym typeface="+mn-ea"/>
            </a:endParaRPr>
          </a:p>
        </p:txBody>
      </p:sp>
      <p:grpSp>
        <p:nvGrpSpPr>
          <p:cNvPr id="66" name="组合 65"/>
          <p:cNvGrpSpPr/>
          <p:nvPr/>
        </p:nvGrpSpPr>
        <p:grpSpPr>
          <a:xfrm>
            <a:off x="534670" y="6501130"/>
            <a:ext cx="11116310" cy="0"/>
            <a:chOff x="717" y="10238"/>
            <a:chExt cx="17506" cy="0"/>
          </a:xfrm>
        </p:grpSpPr>
        <p:cxnSp>
          <p:nvCxnSpPr>
            <p:cNvPr id="67" name="íṩľîḑe"/>
            <p:cNvCxnSpPr/>
            <p:nvPr>
              <p:custDataLst>
                <p:tags r:id="rId6"/>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ïslîdé"/>
            <p:cNvCxnSpPr/>
            <p:nvPr>
              <p:custDataLst>
                <p:tags r:id="rId7"/>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graphicFrame>
        <p:nvGraphicFramePr>
          <p:cNvPr id="7" name="图表 6"/>
          <p:cNvGraphicFramePr/>
          <p:nvPr>
            <p:custDataLst>
              <p:tags r:id="rId8"/>
            </p:custDataLst>
          </p:nvPr>
        </p:nvGraphicFramePr>
        <p:xfrm>
          <a:off x="805815" y="1995805"/>
          <a:ext cx="5360035" cy="4020820"/>
        </p:xfrm>
        <a:graphic>
          <a:graphicData uri="http://schemas.openxmlformats.org/drawingml/2006/chart">
            <c:chart xmlns:c="http://schemas.openxmlformats.org/drawingml/2006/chart" xmlns:r="http://schemas.openxmlformats.org/officeDocument/2006/relationships" r:id="rId1"/>
          </a:graphicData>
        </a:graphic>
      </p:graphicFrame>
      <p:grpSp>
        <p:nvGrpSpPr>
          <p:cNvPr id="108" name="组合 107"/>
          <p:cNvGrpSpPr/>
          <p:nvPr/>
        </p:nvGrpSpPr>
        <p:grpSpPr>
          <a:xfrm rot="0">
            <a:off x="8222615" y="2851785"/>
            <a:ext cx="1742440" cy="1651635"/>
            <a:chOff x="15054" y="2168"/>
            <a:chExt cx="2744" cy="2601"/>
          </a:xfrm>
        </p:grpSpPr>
        <p:sp>
          <p:nvSpPr>
            <p:cNvPr id="72" name="ïṣliḓè"/>
            <p:cNvSpPr/>
            <p:nvPr>
              <p:custDataLst>
                <p:tags r:id="rId9"/>
              </p:custDataLst>
            </p:nvPr>
          </p:nvSpPr>
          <p:spPr>
            <a:xfrm>
              <a:off x="15054" y="2168"/>
              <a:ext cx="2745" cy="504"/>
            </a:xfrm>
            <a:prstGeom prst="rect">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
              <a:pPr algn="ctr" defTabSz="914400"/>
              <a:r>
                <a:rPr lang="en-US" altLang="zh-CN" sz="1200" b="1" dirty="0">
                  <a:solidFill>
                    <a:srgbClr val="FFFFFF"/>
                  </a:solidFill>
                  <a:latin typeface="黑体" panose="02010609060101010101" charset="-122"/>
                  <a:ea typeface="黑体" panose="02010609060101010101" charset="-122"/>
                  <a:cs typeface="黑体" panose="02010609060101010101" charset="-122"/>
                </a:rPr>
                <a:t>02-</a:t>
              </a:r>
              <a:r>
                <a:rPr lang="zh-CN" altLang="en-US" sz="1200" b="1" dirty="0">
                  <a:solidFill>
                    <a:srgbClr val="FFFFFF"/>
                  </a:solidFill>
                  <a:latin typeface="黑体" panose="02010609060101010101" charset="-122"/>
                  <a:ea typeface="黑体" panose="02010609060101010101" charset="-122"/>
                  <a:cs typeface="黑体" panose="02010609060101010101" charset="-122"/>
                </a:rPr>
                <a:t>员工信息管理场景</a:t>
              </a:r>
              <a:endParaRPr lang="zh-CN" altLang="en-US" sz="1200" b="1" dirty="0">
                <a:solidFill>
                  <a:srgbClr val="FFFFFF"/>
                </a:solidFill>
                <a:latin typeface="黑体" panose="02010609060101010101" charset="-122"/>
                <a:ea typeface="黑体" panose="02010609060101010101" charset="-122"/>
                <a:cs typeface="黑体" panose="02010609060101010101" charset="-122"/>
              </a:endParaRPr>
            </a:p>
          </p:txBody>
        </p:sp>
        <p:sp>
          <p:nvSpPr>
            <p:cNvPr id="73" name="íṡliḓê"/>
            <p:cNvSpPr/>
            <p:nvPr>
              <p:custDataLst>
                <p:tags r:id="rId10"/>
              </p:custDataLst>
            </p:nvPr>
          </p:nvSpPr>
          <p:spPr>
            <a:xfrm>
              <a:off x="15219" y="2672"/>
              <a:ext cx="2414" cy="504"/>
            </a:xfrm>
            <a:prstGeom prst="rect">
              <a:avLst/>
            </a:prstGeom>
            <a:solidFill>
              <a:schemeClr val="accent1">
                <a:lumMod val="20000"/>
                <a:lumOff val="80000"/>
                <a:alpha val="4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
              <a:pPr algn="ctr" defTabSz="914400"/>
              <a:r>
                <a:rPr lang="zh-CN" altLang="en-US" sz="1200" dirty="0">
                  <a:solidFill>
                    <a:schemeClr val="bg1">
                      <a:lumMod val="65000"/>
                    </a:schemeClr>
                  </a:solidFill>
                  <a:latin typeface="黑体" panose="02010609060101010101" charset="-122"/>
                  <a:ea typeface="黑体" panose="02010609060101010101" charset="-122"/>
                </a:rPr>
                <a:t>个人信息</a:t>
              </a:r>
              <a:endParaRPr lang="zh-CN" altLang="en-US" sz="1200" dirty="0">
                <a:solidFill>
                  <a:schemeClr val="bg1">
                    <a:lumMod val="65000"/>
                  </a:schemeClr>
                </a:solidFill>
                <a:latin typeface="黑体" panose="02010609060101010101" charset="-122"/>
                <a:ea typeface="黑体" panose="02010609060101010101" charset="-122"/>
              </a:endParaRPr>
            </a:p>
          </p:txBody>
        </p:sp>
        <p:sp>
          <p:nvSpPr>
            <p:cNvPr id="74" name="íṡliḓê"/>
            <p:cNvSpPr/>
            <p:nvPr>
              <p:custDataLst>
                <p:tags r:id="rId11"/>
              </p:custDataLst>
            </p:nvPr>
          </p:nvSpPr>
          <p:spPr>
            <a:xfrm>
              <a:off x="15219" y="3734"/>
              <a:ext cx="2414" cy="504"/>
            </a:xfrm>
            <a:prstGeom prst="rect">
              <a:avLst/>
            </a:prstGeom>
            <a:solidFill>
              <a:schemeClr val="accent1">
                <a:lumMod val="20000"/>
                <a:lumOff val="80000"/>
                <a:alpha val="4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
              <a:pPr algn="ctr" defTabSz="914400"/>
              <a:r>
                <a:rPr lang="zh-CN" altLang="en-US" sz="1200" dirty="0">
                  <a:solidFill>
                    <a:schemeClr val="bg1">
                      <a:lumMod val="65000"/>
                    </a:schemeClr>
                  </a:solidFill>
                  <a:latin typeface="黑体" panose="02010609060101010101" charset="-122"/>
                  <a:ea typeface="黑体" panose="02010609060101010101" charset="-122"/>
                </a:rPr>
                <a:t>权限分配</a:t>
              </a:r>
              <a:endParaRPr lang="zh-CN" altLang="en-US" sz="1200" dirty="0">
                <a:solidFill>
                  <a:schemeClr val="bg1">
                    <a:lumMod val="65000"/>
                  </a:schemeClr>
                </a:solidFill>
                <a:latin typeface="黑体" panose="02010609060101010101" charset="-122"/>
                <a:ea typeface="黑体" panose="02010609060101010101" charset="-122"/>
              </a:endParaRPr>
            </a:p>
          </p:txBody>
        </p:sp>
        <p:sp>
          <p:nvSpPr>
            <p:cNvPr id="75" name="íṡliḓê"/>
            <p:cNvSpPr/>
            <p:nvPr>
              <p:custDataLst>
                <p:tags r:id="rId12"/>
              </p:custDataLst>
            </p:nvPr>
          </p:nvSpPr>
          <p:spPr>
            <a:xfrm>
              <a:off x="15219" y="3203"/>
              <a:ext cx="2414" cy="504"/>
            </a:xfrm>
            <a:prstGeom prst="rect">
              <a:avLst/>
            </a:prstGeom>
            <a:solidFill>
              <a:schemeClr val="accent1">
                <a:lumMod val="20000"/>
                <a:lumOff val="80000"/>
                <a:alpha val="4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
              <a:pPr algn="ctr" defTabSz="914400"/>
              <a:r>
                <a:rPr lang="zh-CN" altLang="en-US" sz="1200" dirty="0">
                  <a:solidFill>
                    <a:schemeClr val="bg1">
                      <a:lumMod val="65000"/>
                    </a:schemeClr>
                  </a:solidFill>
                  <a:latin typeface="黑体" panose="02010609060101010101" charset="-122"/>
                  <a:ea typeface="黑体" panose="02010609060101010101" charset="-122"/>
                </a:rPr>
                <a:t>职责体系</a:t>
              </a:r>
              <a:endParaRPr lang="zh-CN" altLang="en-US" sz="1200" dirty="0">
                <a:solidFill>
                  <a:schemeClr val="bg1">
                    <a:lumMod val="65000"/>
                  </a:schemeClr>
                </a:solidFill>
                <a:latin typeface="黑体" panose="02010609060101010101" charset="-122"/>
                <a:ea typeface="黑体" panose="02010609060101010101" charset="-122"/>
              </a:endParaRPr>
            </a:p>
          </p:txBody>
        </p:sp>
        <p:sp>
          <p:nvSpPr>
            <p:cNvPr id="76" name="íṡliḓê"/>
            <p:cNvSpPr/>
            <p:nvPr>
              <p:custDataLst>
                <p:tags r:id="rId13"/>
              </p:custDataLst>
            </p:nvPr>
          </p:nvSpPr>
          <p:spPr>
            <a:xfrm>
              <a:off x="15219" y="4265"/>
              <a:ext cx="2414" cy="504"/>
            </a:xfrm>
            <a:prstGeom prst="rect">
              <a:avLst/>
            </a:prstGeom>
            <a:solidFill>
              <a:schemeClr val="accent1">
                <a:lumMod val="20000"/>
                <a:lumOff val="80000"/>
                <a:alpha val="4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
              <a:pPr algn="ctr" defTabSz="914400"/>
              <a:r>
                <a:rPr lang="zh-CN" altLang="en-US" sz="1200" dirty="0">
                  <a:solidFill>
                    <a:schemeClr val="bg1">
                      <a:lumMod val="65000"/>
                    </a:schemeClr>
                  </a:solidFill>
                  <a:latin typeface="黑体" panose="02010609060101010101" charset="-122"/>
                  <a:ea typeface="黑体" panose="02010609060101010101" charset="-122"/>
                </a:rPr>
                <a:t>调动管理</a:t>
              </a:r>
              <a:endParaRPr lang="zh-CN" altLang="en-US" sz="1200" dirty="0">
                <a:solidFill>
                  <a:schemeClr val="bg1">
                    <a:lumMod val="65000"/>
                  </a:schemeClr>
                </a:solidFill>
                <a:latin typeface="黑体" panose="02010609060101010101" charset="-122"/>
                <a:ea typeface="黑体" panose="02010609060101010101" charset="-122"/>
              </a:endParaRPr>
            </a:p>
          </p:txBody>
        </p:sp>
      </p:grpSp>
      <p:grpSp>
        <p:nvGrpSpPr>
          <p:cNvPr id="82" name="组合 81"/>
          <p:cNvGrpSpPr/>
          <p:nvPr/>
        </p:nvGrpSpPr>
        <p:grpSpPr>
          <a:xfrm rot="0">
            <a:off x="6220460" y="2851785"/>
            <a:ext cx="1742440" cy="1651635"/>
            <a:chOff x="11103" y="2321"/>
            <a:chExt cx="2744" cy="2601"/>
          </a:xfrm>
        </p:grpSpPr>
        <p:sp>
          <p:nvSpPr>
            <p:cNvPr id="77" name="ïṣliḓè"/>
            <p:cNvSpPr/>
            <p:nvPr>
              <p:custDataLst>
                <p:tags r:id="rId14"/>
              </p:custDataLst>
            </p:nvPr>
          </p:nvSpPr>
          <p:spPr>
            <a:xfrm>
              <a:off x="11103" y="2321"/>
              <a:ext cx="2745" cy="504"/>
            </a:xfrm>
            <a:prstGeom prst="rect">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
              <a:pPr algn="ctr" defTabSz="914400"/>
              <a:r>
                <a:rPr lang="en-US" altLang="zh-CN" sz="1200" b="1" dirty="0">
                  <a:solidFill>
                    <a:srgbClr val="FFFFFF"/>
                  </a:solidFill>
                  <a:latin typeface="黑体" panose="02010609060101010101" charset="-122"/>
                  <a:ea typeface="黑体" panose="02010609060101010101" charset="-122"/>
                  <a:cs typeface="黑体" panose="02010609060101010101" charset="-122"/>
                </a:rPr>
                <a:t>01-</a:t>
              </a:r>
              <a:r>
                <a:rPr lang="zh-CN" altLang="en-US" sz="1200" b="1" dirty="0">
                  <a:solidFill>
                    <a:srgbClr val="FFFFFF"/>
                  </a:solidFill>
                  <a:latin typeface="黑体" panose="02010609060101010101" charset="-122"/>
                  <a:ea typeface="黑体" panose="02010609060101010101" charset="-122"/>
                  <a:cs typeface="黑体" panose="02010609060101010101" charset="-122"/>
                </a:rPr>
                <a:t>考勤管理场景</a:t>
              </a:r>
              <a:endParaRPr lang="zh-CN" altLang="en-US" sz="1200" b="1" dirty="0">
                <a:solidFill>
                  <a:srgbClr val="FFFFFF"/>
                </a:solidFill>
                <a:latin typeface="黑体" panose="02010609060101010101" charset="-122"/>
                <a:ea typeface="黑体" panose="02010609060101010101" charset="-122"/>
                <a:cs typeface="黑体" panose="02010609060101010101" charset="-122"/>
              </a:endParaRPr>
            </a:p>
          </p:txBody>
        </p:sp>
        <p:sp>
          <p:nvSpPr>
            <p:cNvPr id="78" name="íṡliḓê"/>
            <p:cNvSpPr/>
            <p:nvPr>
              <p:custDataLst>
                <p:tags r:id="rId15"/>
              </p:custDataLst>
            </p:nvPr>
          </p:nvSpPr>
          <p:spPr>
            <a:xfrm>
              <a:off x="11268" y="2825"/>
              <a:ext cx="2414" cy="504"/>
            </a:xfrm>
            <a:prstGeom prst="rect">
              <a:avLst/>
            </a:prstGeom>
            <a:solidFill>
              <a:schemeClr val="accent1">
                <a:lumMod val="20000"/>
                <a:lumOff val="80000"/>
                <a:alpha val="4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
              <a:pPr algn="ctr" defTabSz="914400"/>
              <a:r>
                <a:rPr lang="zh-CN" altLang="en-US" sz="1200" dirty="0">
                  <a:solidFill>
                    <a:schemeClr val="bg1">
                      <a:lumMod val="65000"/>
                    </a:schemeClr>
                  </a:solidFill>
                  <a:latin typeface="黑体" panose="02010609060101010101" charset="-122"/>
                  <a:ea typeface="黑体" panose="02010609060101010101" charset="-122"/>
                </a:rPr>
                <a:t>加班管理</a:t>
              </a:r>
              <a:endParaRPr lang="zh-CN" altLang="en-US" sz="1200" dirty="0">
                <a:solidFill>
                  <a:schemeClr val="bg1">
                    <a:lumMod val="65000"/>
                  </a:schemeClr>
                </a:solidFill>
                <a:latin typeface="黑体" panose="02010609060101010101" charset="-122"/>
                <a:ea typeface="黑体" panose="02010609060101010101" charset="-122"/>
              </a:endParaRPr>
            </a:p>
          </p:txBody>
        </p:sp>
        <p:sp>
          <p:nvSpPr>
            <p:cNvPr id="79" name="íṡliḓê"/>
            <p:cNvSpPr/>
            <p:nvPr>
              <p:custDataLst>
                <p:tags r:id="rId16"/>
              </p:custDataLst>
            </p:nvPr>
          </p:nvSpPr>
          <p:spPr>
            <a:xfrm>
              <a:off x="11268" y="3887"/>
              <a:ext cx="2414" cy="504"/>
            </a:xfrm>
            <a:prstGeom prst="rect">
              <a:avLst/>
            </a:prstGeom>
            <a:solidFill>
              <a:schemeClr val="accent1">
                <a:lumMod val="20000"/>
                <a:lumOff val="80000"/>
                <a:alpha val="4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
              <a:pPr algn="ctr" defTabSz="914400"/>
              <a:r>
                <a:rPr lang="zh-CN" altLang="en-US" sz="1200" dirty="0">
                  <a:solidFill>
                    <a:schemeClr val="bg1">
                      <a:lumMod val="65000"/>
                    </a:schemeClr>
                  </a:solidFill>
                  <a:latin typeface="黑体" panose="02010609060101010101" charset="-122"/>
                  <a:ea typeface="黑体" panose="02010609060101010101" charset="-122"/>
                </a:rPr>
                <a:t>打卡管理</a:t>
              </a:r>
              <a:endParaRPr lang="zh-CN" altLang="en-US" sz="1200" dirty="0">
                <a:solidFill>
                  <a:schemeClr val="bg1">
                    <a:lumMod val="65000"/>
                  </a:schemeClr>
                </a:solidFill>
                <a:latin typeface="黑体" panose="02010609060101010101" charset="-122"/>
                <a:ea typeface="黑体" panose="02010609060101010101" charset="-122"/>
              </a:endParaRPr>
            </a:p>
          </p:txBody>
        </p:sp>
        <p:sp>
          <p:nvSpPr>
            <p:cNvPr id="80" name="íṡliḓê"/>
            <p:cNvSpPr/>
            <p:nvPr>
              <p:custDataLst>
                <p:tags r:id="rId17"/>
              </p:custDataLst>
            </p:nvPr>
          </p:nvSpPr>
          <p:spPr>
            <a:xfrm>
              <a:off x="11268" y="3356"/>
              <a:ext cx="2414" cy="504"/>
            </a:xfrm>
            <a:prstGeom prst="rect">
              <a:avLst/>
            </a:prstGeom>
            <a:solidFill>
              <a:schemeClr val="accent1">
                <a:lumMod val="20000"/>
                <a:lumOff val="80000"/>
                <a:alpha val="4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
              <a:pPr algn="ctr" defTabSz="914400"/>
              <a:r>
                <a:rPr lang="zh-CN" altLang="en-US" sz="1200" dirty="0">
                  <a:solidFill>
                    <a:schemeClr val="bg1">
                      <a:lumMod val="65000"/>
                    </a:schemeClr>
                  </a:solidFill>
                  <a:latin typeface="黑体" panose="02010609060101010101" charset="-122"/>
                  <a:ea typeface="黑体" panose="02010609060101010101" charset="-122"/>
                </a:rPr>
                <a:t>休假管理</a:t>
              </a:r>
              <a:endParaRPr lang="zh-CN" altLang="en-US" sz="1200" dirty="0">
                <a:solidFill>
                  <a:schemeClr val="bg1">
                    <a:lumMod val="65000"/>
                  </a:schemeClr>
                </a:solidFill>
                <a:latin typeface="黑体" panose="02010609060101010101" charset="-122"/>
                <a:ea typeface="黑体" panose="02010609060101010101" charset="-122"/>
              </a:endParaRPr>
            </a:p>
          </p:txBody>
        </p:sp>
        <p:sp>
          <p:nvSpPr>
            <p:cNvPr id="81" name="íṡliḓê"/>
            <p:cNvSpPr/>
            <p:nvPr>
              <p:custDataLst>
                <p:tags r:id="rId18"/>
              </p:custDataLst>
            </p:nvPr>
          </p:nvSpPr>
          <p:spPr>
            <a:xfrm>
              <a:off x="11268" y="4418"/>
              <a:ext cx="2414" cy="504"/>
            </a:xfrm>
            <a:prstGeom prst="rect">
              <a:avLst/>
            </a:prstGeom>
            <a:solidFill>
              <a:schemeClr val="accent1">
                <a:lumMod val="20000"/>
                <a:lumOff val="80000"/>
                <a:alpha val="4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
              <a:pPr algn="ctr" defTabSz="914400"/>
              <a:r>
                <a:rPr lang="zh-CN" altLang="en-US" sz="1200" dirty="0">
                  <a:solidFill>
                    <a:schemeClr val="bg1">
                      <a:lumMod val="65000"/>
                    </a:schemeClr>
                  </a:solidFill>
                  <a:latin typeface="黑体" panose="02010609060101010101" charset="-122"/>
                  <a:ea typeface="黑体" panose="02010609060101010101" charset="-122"/>
                </a:rPr>
                <a:t>外勤管理</a:t>
              </a:r>
              <a:endParaRPr lang="zh-CN" altLang="en-US" sz="1200" dirty="0">
                <a:solidFill>
                  <a:schemeClr val="bg1">
                    <a:lumMod val="65000"/>
                  </a:schemeClr>
                </a:solidFill>
                <a:latin typeface="黑体" panose="02010609060101010101" charset="-122"/>
                <a:ea typeface="黑体" panose="02010609060101010101" charset="-122"/>
              </a:endParaRPr>
            </a:p>
          </p:txBody>
        </p:sp>
      </p:grpSp>
      <p:grpSp>
        <p:nvGrpSpPr>
          <p:cNvPr id="83" name="组合 82"/>
          <p:cNvGrpSpPr/>
          <p:nvPr/>
        </p:nvGrpSpPr>
        <p:grpSpPr>
          <a:xfrm rot="0">
            <a:off x="10180955" y="2851785"/>
            <a:ext cx="1742440" cy="1651635"/>
            <a:chOff x="11103" y="2321"/>
            <a:chExt cx="2744" cy="2601"/>
          </a:xfrm>
        </p:grpSpPr>
        <p:sp>
          <p:nvSpPr>
            <p:cNvPr id="84" name="ïṣliḓè"/>
            <p:cNvSpPr/>
            <p:nvPr>
              <p:custDataLst>
                <p:tags r:id="rId19"/>
              </p:custDataLst>
            </p:nvPr>
          </p:nvSpPr>
          <p:spPr>
            <a:xfrm>
              <a:off x="11103" y="2321"/>
              <a:ext cx="2745" cy="504"/>
            </a:xfrm>
            <a:prstGeom prst="rect">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
              <a:pPr algn="ctr" defTabSz="914400"/>
              <a:r>
                <a:rPr lang="en-US" altLang="zh-CN" sz="1200" b="1" dirty="0">
                  <a:solidFill>
                    <a:srgbClr val="FFFFFF"/>
                  </a:solidFill>
                  <a:latin typeface="黑体" panose="02010609060101010101" charset="-122"/>
                  <a:ea typeface="黑体" panose="02010609060101010101" charset="-122"/>
                  <a:cs typeface="黑体" panose="02010609060101010101" charset="-122"/>
                </a:rPr>
                <a:t>03-</a:t>
              </a:r>
              <a:r>
                <a:rPr lang="zh-CN" altLang="en-US" sz="1200" b="1" dirty="0">
                  <a:solidFill>
                    <a:srgbClr val="FFFFFF"/>
                  </a:solidFill>
                  <a:latin typeface="黑体" panose="02010609060101010101" charset="-122"/>
                  <a:ea typeface="黑体" panose="02010609060101010101" charset="-122"/>
                  <a:cs typeface="黑体" panose="02010609060101010101" charset="-122"/>
                </a:rPr>
                <a:t>审批管理场景</a:t>
              </a:r>
              <a:endParaRPr lang="zh-CN" altLang="en-US" sz="1200" b="1" dirty="0">
                <a:solidFill>
                  <a:srgbClr val="FFFFFF"/>
                </a:solidFill>
                <a:latin typeface="黑体" panose="02010609060101010101" charset="-122"/>
                <a:ea typeface="黑体" panose="02010609060101010101" charset="-122"/>
                <a:cs typeface="黑体" panose="02010609060101010101" charset="-122"/>
              </a:endParaRPr>
            </a:p>
          </p:txBody>
        </p:sp>
        <p:sp>
          <p:nvSpPr>
            <p:cNvPr id="85" name="íṡliḓê"/>
            <p:cNvSpPr/>
            <p:nvPr>
              <p:custDataLst>
                <p:tags r:id="rId20"/>
              </p:custDataLst>
            </p:nvPr>
          </p:nvSpPr>
          <p:spPr>
            <a:xfrm>
              <a:off x="11268" y="2825"/>
              <a:ext cx="2414" cy="504"/>
            </a:xfrm>
            <a:prstGeom prst="rect">
              <a:avLst/>
            </a:prstGeom>
            <a:solidFill>
              <a:schemeClr val="accent1">
                <a:lumMod val="20000"/>
                <a:lumOff val="80000"/>
                <a:alpha val="4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
              <a:pPr algn="ctr" defTabSz="914400"/>
              <a:r>
                <a:rPr lang="zh-CN" altLang="en-US" sz="1200" dirty="0">
                  <a:solidFill>
                    <a:schemeClr val="bg1">
                      <a:lumMod val="65000"/>
                    </a:schemeClr>
                  </a:solidFill>
                  <a:latin typeface="黑体" panose="02010609060101010101" charset="-122"/>
                  <a:ea typeface="黑体" panose="02010609060101010101" charset="-122"/>
                </a:rPr>
                <a:t>人事审批</a:t>
              </a:r>
              <a:endParaRPr lang="zh-CN" altLang="en-US" sz="1200" dirty="0">
                <a:solidFill>
                  <a:schemeClr val="bg1">
                    <a:lumMod val="65000"/>
                  </a:schemeClr>
                </a:solidFill>
                <a:latin typeface="黑体" panose="02010609060101010101" charset="-122"/>
                <a:ea typeface="黑体" panose="02010609060101010101" charset="-122"/>
              </a:endParaRPr>
            </a:p>
          </p:txBody>
        </p:sp>
        <p:sp>
          <p:nvSpPr>
            <p:cNvPr id="86" name="íṡliḓê"/>
            <p:cNvSpPr/>
            <p:nvPr>
              <p:custDataLst>
                <p:tags r:id="rId21"/>
              </p:custDataLst>
            </p:nvPr>
          </p:nvSpPr>
          <p:spPr>
            <a:xfrm>
              <a:off x="11268" y="3887"/>
              <a:ext cx="2414" cy="504"/>
            </a:xfrm>
            <a:prstGeom prst="rect">
              <a:avLst/>
            </a:prstGeom>
            <a:solidFill>
              <a:schemeClr val="accent1">
                <a:lumMod val="20000"/>
                <a:lumOff val="80000"/>
                <a:alpha val="4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
              <a:pPr algn="ctr" defTabSz="914400"/>
              <a:r>
                <a:rPr lang="zh-CN" altLang="en-US" sz="1200" dirty="0">
                  <a:solidFill>
                    <a:schemeClr val="bg1">
                      <a:lumMod val="65000"/>
                    </a:schemeClr>
                  </a:solidFill>
                  <a:latin typeface="黑体" panose="02010609060101010101" charset="-122"/>
                  <a:ea typeface="黑体" panose="02010609060101010101" charset="-122"/>
                </a:rPr>
                <a:t>合同审批</a:t>
              </a:r>
              <a:endParaRPr lang="zh-CN" altLang="en-US" sz="1200" dirty="0">
                <a:solidFill>
                  <a:schemeClr val="bg1">
                    <a:lumMod val="65000"/>
                  </a:schemeClr>
                </a:solidFill>
                <a:latin typeface="黑体" panose="02010609060101010101" charset="-122"/>
                <a:ea typeface="黑体" panose="02010609060101010101" charset="-122"/>
              </a:endParaRPr>
            </a:p>
          </p:txBody>
        </p:sp>
        <p:sp>
          <p:nvSpPr>
            <p:cNvPr id="87" name="íṡliḓê"/>
            <p:cNvSpPr/>
            <p:nvPr>
              <p:custDataLst>
                <p:tags r:id="rId22"/>
              </p:custDataLst>
            </p:nvPr>
          </p:nvSpPr>
          <p:spPr>
            <a:xfrm>
              <a:off x="11268" y="3356"/>
              <a:ext cx="2414" cy="504"/>
            </a:xfrm>
            <a:prstGeom prst="rect">
              <a:avLst/>
            </a:prstGeom>
            <a:solidFill>
              <a:schemeClr val="accent1">
                <a:lumMod val="20000"/>
                <a:lumOff val="80000"/>
                <a:alpha val="4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
              <a:pPr algn="ctr" defTabSz="914400"/>
              <a:r>
                <a:rPr lang="zh-CN" altLang="en-US" sz="1200" dirty="0">
                  <a:solidFill>
                    <a:schemeClr val="bg1">
                      <a:lumMod val="65000"/>
                    </a:schemeClr>
                  </a:solidFill>
                  <a:latin typeface="黑体" panose="02010609060101010101" charset="-122"/>
                  <a:ea typeface="黑体" panose="02010609060101010101" charset="-122"/>
                </a:rPr>
                <a:t>财务审批</a:t>
              </a:r>
              <a:endParaRPr lang="zh-CN" altLang="en-US" sz="1200" dirty="0">
                <a:solidFill>
                  <a:schemeClr val="bg1">
                    <a:lumMod val="65000"/>
                  </a:schemeClr>
                </a:solidFill>
                <a:latin typeface="黑体" panose="02010609060101010101" charset="-122"/>
                <a:ea typeface="黑体" panose="02010609060101010101" charset="-122"/>
              </a:endParaRPr>
            </a:p>
          </p:txBody>
        </p:sp>
        <p:sp>
          <p:nvSpPr>
            <p:cNvPr id="88" name="íṡliḓê"/>
            <p:cNvSpPr/>
            <p:nvPr>
              <p:custDataLst>
                <p:tags r:id="rId23"/>
              </p:custDataLst>
            </p:nvPr>
          </p:nvSpPr>
          <p:spPr>
            <a:xfrm>
              <a:off x="11268" y="4418"/>
              <a:ext cx="2414" cy="504"/>
            </a:xfrm>
            <a:prstGeom prst="rect">
              <a:avLst/>
            </a:prstGeom>
            <a:solidFill>
              <a:schemeClr val="accent1">
                <a:lumMod val="20000"/>
                <a:lumOff val="80000"/>
                <a:alpha val="4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
              <a:pPr algn="ctr" defTabSz="914400"/>
              <a:r>
                <a:rPr lang="zh-CN" altLang="en-US" sz="1200" dirty="0">
                  <a:solidFill>
                    <a:schemeClr val="bg1">
                      <a:lumMod val="65000"/>
                    </a:schemeClr>
                  </a:solidFill>
                  <a:latin typeface="黑体" panose="02010609060101010101" charset="-122"/>
                  <a:ea typeface="黑体" panose="02010609060101010101" charset="-122"/>
                </a:rPr>
                <a:t>业务审批</a:t>
              </a:r>
              <a:endParaRPr lang="zh-CN" altLang="en-US" sz="1200" dirty="0">
                <a:solidFill>
                  <a:schemeClr val="bg1">
                    <a:lumMod val="65000"/>
                  </a:schemeClr>
                </a:solidFill>
                <a:latin typeface="黑体" panose="02010609060101010101" charset="-122"/>
                <a:ea typeface="黑体" panose="02010609060101010101" charset="-122"/>
              </a:endParaRPr>
            </a:p>
          </p:txBody>
        </p:sp>
      </p:grpSp>
      <p:grpSp>
        <p:nvGrpSpPr>
          <p:cNvPr id="96" name="组合 95"/>
          <p:cNvGrpSpPr/>
          <p:nvPr/>
        </p:nvGrpSpPr>
        <p:grpSpPr>
          <a:xfrm rot="0">
            <a:off x="7174230" y="4869180"/>
            <a:ext cx="1743075" cy="1314450"/>
            <a:chOff x="11103" y="2321"/>
            <a:chExt cx="2745" cy="2070"/>
          </a:xfrm>
        </p:grpSpPr>
        <p:sp>
          <p:nvSpPr>
            <p:cNvPr id="97" name="ïṣliḓè"/>
            <p:cNvSpPr/>
            <p:nvPr>
              <p:custDataLst>
                <p:tags r:id="rId24"/>
              </p:custDataLst>
            </p:nvPr>
          </p:nvSpPr>
          <p:spPr>
            <a:xfrm>
              <a:off x="11103" y="2321"/>
              <a:ext cx="2745" cy="504"/>
            </a:xfrm>
            <a:prstGeom prst="rect">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
              <a:pPr algn="ctr" defTabSz="914400"/>
              <a:r>
                <a:rPr lang="en-US" altLang="zh-CN" sz="1200" b="1" dirty="0">
                  <a:solidFill>
                    <a:srgbClr val="FFFFFF"/>
                  </a:solidFill>
                  <a:latin typeface="黑体" panose="02010609060101010101" charset="-122"/>
                  <a:ea typeface="黑体" panose="02010609060101010101" charset="-122"/>
                  <a:cs typeface="黑体" panose="02010609060101010101" charset="-122"/>
                </a:rPr>
                <a:t>04-</a:t>
              </a:r>
              <a:r>
                <a:rPr lang="zh-CN" altLang="en-US" sz="1200" b="1" dirty="0">
                  <a:solidFill>
                    <a:srgbClr val="FFFFFF"/>
                  </a:solidFill>
                  <a:latin typeface="黑体" panose="02010609060101010101" charset="-122"/>
                  <a:ea typeface="黑体" panose="02010609060101010101" charset="-122"/>
                  <a:cs typeface="黑体" panose="02010609060101010101" charset="-122"/>
                </a:rPr>
                <a:t>薪酬管理场景</a:t>
              </a:r>
              <a:endParaRPr lang="zh-CN" altLang="en-US" sz="1200" b="1" dirty="0">
                <a:solidFill>
                  <a:srgbClr val="FFFFFF"/>
                </a:solidFill>
                <a:latin typeface="黑体" panose="02010609060101010101" charset="-122"/>
                <a:ea typeface="黑体" panose="02010609060101010101" charset="-122"/>
                <a:cs typeface="黑体" panose="02010609060101010101" charset="-122"/>
              </a:endParaRPr>
            </a:p>
          </p:txBody>
        </p:sp>
        <p:sp>
          <p:nvSpPr>
            <p:cNvPr id="98" name="íṡliḓê"/>
            <p:cNvSpPr/>
            <p:nvPr>
              <p:custDataLst>
                <p:tags r:id="rId25"/>
              </p:custDataLst>
            </p:nvPr>
          </p:nvSpPr>
          <p:spPr>
            <a:xfrm>
              <a:off x="11268" y="2825"/>
              <a:ext cx="2414" cy="504"/>
            </a:xfrm>
            <a:prstGeom prst="rect">
              <a:avLst/>
            </a:prstGeom>
            <a:solidFill>
              <a:schemeClr val="accent1">
                <a:lumMod val="20000"/>
                <a:lumOff val="80000"/>
                <a:alpha val="4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
              <a:pPr algn="ctr" defTabSz="914400"/>
              <a:r>
                <a:rPr lang="zh-CN" altLang="en-US" sz="1200" dirty="0">
                  <a:solidFill>
                    <a:schemeClr val="bg1">
                      <a:lumMod val="65000"/>
                    </a:schemeClr>
                  </a:solidFill>
                  <a:latin typeface="黑体" panose="02010609060101010101" charset="-122"/>
                  <a:ea typeface="黑体" panose="02010609060101010101" charset="-122"/>
                </a:rPr>
                <a:t>薪酬计算</a:t>
              </a:r>
              <a:endParaRPr lang="zh-CN" altLang="en-US" sz="1200" dirty="0">
                <a:solidFill>
                  <a:schemeClr val="bg1">
                    <a:lumMod val="65000"/>
                  </a:schemeClr>
                </a:solidFill>
                <a:latin typeface="黑体" panose="02010609060101010101" charset="-122"/>
                <a:ea typeface="黑体" panose="02010609060101010101" charset="-122"/>
              </a:endParaRPr>
            </a:p>
          </p:txBody>
        </p:sp>
        <p:sp>
          <p:nvSpPr>
            <p:cNvPr id="99" name="íṡliḓê"/>
            <p:cNvSpPr/>
            <p:nvPr>
              <p:custDataLst>
                <p:tags r:id="rId26"/>
              </p:custDataLst>
            </p:nvPr>
          </p:nvSpPr>
          <p:spPr>
            <a:xfrm>
              <a:off x="11268" y="3887"/>
              <a:ext cx="2414" cy="504"/>
            </a:xfrm>
            <a:prstGeom prst="rect">
              <a:avLst/>
            </a:prstGeom>
            <a:solidFill>
              <a:schemeClr val="accent1">
                <a:lumMod val="20000"/>
                <a:lumOff val="80000"/>
                <a:alpha val="4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
              <a:pPr algn="ctr" defTabSz="914400"/>
              <a:r>
                <a:rPr lang="zh-CN" altLang="en-US" sz="1200" dirty="0">
                  <a:solidFill>
                    <a:schemeClr val="bg1">
                      <a:lumMod val="65000"/>
                    </a:schemeClr>
                  </a:solidFill>
                  <a:latin typeface="黑体" panose="02010609060101010101" charset="-122"/>
                  <a:ea typeface="黑体" panose="02010609060101010101" charset="-122"/>
                </a:rPr>
                <a:t>薪酬调整</a:t>
              </a:r>
              <a:endParaRPr lang="zh-CN" altLang="en-US" sz="1200" dirty="0">
                <a:solidFill>
                  <a:schemeClr val="bg1">
                    <a:lumMod val="65000"/>
                  </a:schemeClr>
                </a:solidFill>
                <a:latin typeface="黑体" panose="02010609060101010101" charset="-122"/>
                <a:ea typeface="黑体" panose="02010609060101010101" charset="-122"/>
              </a:endParaRPr>
            </a:p>
          </p:txBody>
        </p:sp>
        <p:sp>
          <p:nvSpPr>
            <p:cNvPr id="100" name="íṡliḓê"/>
            <p:cNvSpPr/>
            <p:nvPr>
              <p:custDataLst>
                <p:tags r:id="rId27"/>
              </p:custDataLst>
            </p:nvPr>
          </p:nvSpPr>
          <p:spPr>
            <a:xfrm>
              <a:off x="11268" y="3356"/>
              <a:ext cx="2414" cy="504"/>
            </a:xfrm>
            <a:prstGeom prst="rect">
              <a:avLst/>
            </a:prstGeom>
            <a:solidFill>
              <a:schemeClr val="accent1">
                <a:lumMod val="20000"/>
                <a:lumOff val="80000"/>
                <a:alpha val="4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
              <a:pPr algn="ctr" defTabSz="914400"/>
              <a:r>
                <a:rPr lang="zh-CN" altLang="en-US" sz="1200" dirty="0">
                  <a:solidFill>
                    <a:schemeClr val="bg1">
                      <a:lumMod val="65000"/>
                    </a:schemeClr>
                  </a:solidFill>
                  <a:latin typeface="黑体" panose="02010609060101010101" charset="-122"/>
                  <a:ea typeface="黑体" panose="02010609060101010101" charset="-122"/>
                </a:rPr>
                <a:t>个税管理</a:t>
              </a:r>
              <a:endParaRPr lang="zh-CN" altLang="en-US" sz="1200" dirty="0">
                <a:solidFill>
                  <a:schemeClr val="bg1">
                    <a:lumMod val="65000"/>
                  </a:schemeClr>
                </a:solidFill>
                <a:latin typeface="黑体" panose="02010609060101010101" charset="-122"/>
                <a:ea typeface="黑体" panose="02010609060101010101" charset="-122"/>
              </a:endParaRPr>
            </a:p>
          </p:txBody>
        </p:sp>
      </p:grpSp>
      <p:grpSp>
        <p:nvGrpSpPr>
          <p:cNvPr id="102" name="组合 101"/>
          <p:cNvGrpSpPr/>
          <p:nvPr/>
        </p:nvGrpSpPr>
        <p:grpSpPr>
          <a:xfrm rot="0">
            <a:off x="9337040" y="4869180"/>
            <a:ext cx="1743075" cy="1314450"/>
            <a:chOff x="11103" y="2321"/>
            <a:chExt cx="2745" cy="2070"/>
          </a:xfrm>
        </p:grpSpPr>
        <p:sp>
          <p:nvSpPr>
            <p:cNvPr id="103" name="ïṣliḓè"/>
            <p:cNvSpPr/>
            <p:nvPr>
              <p:custDataLst>
                <p:tags r:id="rId28"/>
              </p:custDataLst>
            </p:nvPr>
          </p:nvSpPr>
          <p:spPr>
            <a:xfrm>
              <a:off x="11103" y="2321"/>
              <a:ext cx="2745" cy="504"/>
            </a:xfrm>
            <a:prstGeom prst="rect">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
              <a:pPr algn="ctr" defTabSz="914400"/>
              <a:r>
                <a:rPr lang="en-US" altLang="zh-CN" sz="1200" b="1" dirty="0">
                  <a:solidFill>
                    <a:srgbClr val="FFFFFF"/>
                  </a:solidFill>
                  <a:latin typeface="黑体" panose="02010609060101010101" charset="-122"/>
                  <a:ea typeface="黑体" panose="02010609060101010101" charset="-122"/>
                  <a:cs typeface="黑体" panose="02010609060101010101" charset="-122"/>
                </a:rPr>
                <a:t>05-</a:t>
              </a:r>
              <a:r>
                <a:rPr lang="zh-CN" altLang="en-US" sz="1200" b="1" dirty="0">
                  <a:solidFill>
                    <a:srgbClr val="FFFFFF"/>
                  </a:solidFill>
                  <a:latin typeface="黑体" panose="02010609060101010101" charset="-122"/>
                  <a:ea typeface="黑体" panose="02010609060101010101" charset="-122"/>
                  <a:cs typeface="黑体" panose="02010609060101010101" charset="-122"/>
                </a:rPr>
                <a:t>绩效管理场景</a:t>
              </a:r>
              <a:endParaRPr lang="zh-CN" altLang="en-US" sz="1200" b="1" dirty="0">
                <a:solidFill>
                  <a:srgbClr val="FFFFFF"/>
                </a:solidFill>
                <a:latin typeface="黑体" panose="02010609060101010101" charset="-122"/>
                <a:ea typeface="黑体" panose="02010609060101010101" charset="-122"/>
                <a:cs typeface="黑体" panose="02010609060101010101" charset="-122"/>
              </a:endParaRPr>
            </a:p>
          </p:txBody>
        </p:sp>
        <p:sp>
          <p:nvSpPr>
            <p:cNvPr id="104" name="íṡliḓê"/>
            <p:cNvSpPr/>
            <p:nvPr>
              <p:custDataLst>
                <p:tags r:id="rId29"/>
              </p:custDataLst>
            </p:nvPr>
          </p:nvSpPr>
          <p:spPr>
            <a:xfrm>
              <a:off x="11268" y="2825"/>
              <a:ext cx="2414" cy="504"/>
            </a:xfrm>
            <a:prstGeom prst="rect">
              <a:avLst/>
            </a:prstGeom>
            <a:solidFill>
              <a:schemeClr val="accent1">
                <a:lumMod val="20000"/>
                <a:lumOff val="80000"/>
                <a:alpha val="4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
              <a:pPr algn="ctr" defTabSz="914400"/>
              <a:r>
                <a:rPr lang="zh-CN" altLang="en-US" sz="1200" dirty="0">
                  <a:solidFill>
                    <a:schemeClr val="bg1">
                      <a:lumMod val="65000"/>
                    </a:schemeClr>
                  </a:solidFill>
                  <a:latin typeface="黑体" panose="02010609060101010101" charset="-122"/>
                  <a:ea typeface="黑体" panose="02010609060101010101" charset="-122"/>
                </a:rPr>
                <a:t>绩效制定</a:t>
              </a:r>
              <a:endParaRPr lang="zh-CN" altLang="en-US" sz="1200" dirty="0">
                <a:solidFill>
                  <a:schemeClr val="bg1">
                    <a:lumMod val="65000"/>
                  </a:schemeClr>
                </a:solidFill>
                <a:latin typeface="黑体" panose="02010609060101010101" charset="-122"/>
                <a:ea typeface="黑体" panose="02010609060101010101" charset="-122"/>
              </a:endParaRPr>
            </a:p>
          </p:txBody>
        </p:sp>
        <p:sp>
          <p:nvSpPr>
            <p:cNvPr id="105" name="íṡliḓê"/>
            <p:cNvSpPr/>
            <p:nvPr>
              <p:custDataLst>
                <p:tags r:id="rId30"/>
              </p:custDataLst>
            </p:nvPr>
          </p:nvSpPr>
          <p:spPr>
            <a:xfrm>
              <a:off x="11268" y="3887"/>
              <a:ext cx="2414" cy="504"/>
            </a:xfrm>
            <a:prstGeom prst="rect">
              <a:avLst/>
            </a:prstGeom>
            <a:solidFill>
              <a:schemeClr val="accent1">
                <a:lumMod val="20000"/>
                <a:lumOff val="80000"/>
                <a:alpha val="4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
              <a:pPr algn="ctr" defTabSz="914400"/>
              <a:r>
                <a:rPr lang="zh-CN" altLang="en-US" sz="1200" dirty="0">
                  <a:solidFill>
                    <a:schemeClr val="bg1">
                      <a:lumMod val="65000"/>
                    </a:schemeClr>
                  </a:solidFill>
                  <a:latin typeface="黑体" panose="02010609060101010101" charset="-122"/>
                  <a:ea typeface="黑体" panose="02010609060101010101" charset="-122"/>
                </a:rPr>
                <a:t>绩效分析</a:t>
              </a:r>
              <a:endParaRPr lang="zh-CN" altLang="en-US" sz="1200" dirty="0">
                <a:solidFill>
                  <a:schemeClr val="bg1">
                    <a:lumMod val="65000"/>
                  </a:schemeClr>
                </a:solidFill>
                <a:latin typeface="黑体" panose="02010609060101010101" charset="-122"/>
                <a:ea typeface="黑体" panose="02010609060101010101" charset="-122"/>
              </a:endParaRPr>
            </a:p>
          </p:txBody>
        </p:sp>
        <p:sp>
          <p:nvSpPr>
            <p:cNvPr id="106" name="íṡliḓê"/>
            <p:cNvSpPr/>
            <p:nvPr>
              <p:custDataLst>
                <p:tags r:id="rId31"/>
              </p:custDataLst>
            </p:nvPr>
          </p:nvSpPr>
          <p:spPr>
            <a:xfrm>
              <a:off x="11268" y="3356"/>
              <a:ext cx="2414" cy="504"/>
            </a:xfrm>
            <a:prstGeom prst="rect">
              <a:avLst/>
            </a:prstGeom>
            <a:solidFill>
              <a:schemeClr val="accent1">
                <a:lumMod val="20000"/>
                <a:lumOff val="80000"/>
                <a:alpha val="4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
              <a:pPr algn="ctr" defTabSz="914400"/>
              <a:r>
                <a:rPr lang="zh-CN" altLang="en-US" sz="1200" dirty="0">
                  <a:solidFill>
                    <a:schemeClr val="bg1">
                      <a:lumMod val="65000"/>
                    </a:schemeClr>
                  </a:solidFill>
                  <a:latin typeface="黑体" panose="02010609060101010101" charset="-122"/>
                  <a:ea typeface="黑体" panose="02010609060101010101" charset="-122"/>
                </a:rPr>
                <a:t>绩效考核</a:t>
              </a:r>
              <a:endParaRPr lang="zh-CN" altLang="en-US" sz="1200" dirty="0">
                <a:solidFill>
                  <a:schemeClr val="bg1">
                    <a:lumMod val="65000"/>
                  </a:schemeClr>
                </a:solidFill>
                <a:latin typeface="黑体" panose="02010609060101010101" charset="-122"/>
                <a:ea typeface="黑体" panose="02010609060101010101" charset="-122"/>
              </a:endParaRPr>
            </a:p>
          </p:txBody>
        </p:sp>
      </p:grpSp>
      <p:sp>
        <p:nvSpPr>
          <p:cNvPr id="3" name="文本框 2"/>
          <p:cNvSpPr txBox="1"/>
          <p:nvPr>
            <p:custDataLst>
              <p:tags r:id="rId32"/>
            </p:custDataLst>
          </p:nvPr>
        </p:nvSpPr>
        <p:spPr>
          <a:xfrm>
            <a:off x="6612890" y="2411730"/>
            <a:ext cx="4808220" cy="306705"/>
          </a:xfrm>
          <a:prstGeom prst="rect">
            <a:avLst/>
          </a:prstGeom>
          <a:noFill/>
        </p:spPr>
        <p:txBody>
          <a:bodyPr wrap="square" rtlCol="0">
            <a:spAutoFit/>
          </a:bodyPr>
          <a:p>
            <a:pPr algn="ctr"/>
            <a:r>
              <a:rPr lang="zh-CN" altLang="en-US" sz="1400">
                <a:latin typeface="黑体" panose="02010609060101010101" charset="-122"/>
                <a:ea typeface="黑体" panose="02010609060101010101" charset="-122"/>
              </a:rPr>
              <a:t>图表：高频使用模块</a:t>
            </a:r>
            <a:r>
              <a:rPr lang="en-US" altLang="zh-CN" sz="1400">
                <a:latin typeface="黑体" panose="02010609060101010101" charset="-122"/>
                <a:ea typeface="黑体" panose="02010609060101010101" charset="-122"/>
              </a:rPr>
              <a:t>TOP5</a:t>
            </a:r>
            <a:r>
              <a:rPr lang="zh-CN" altLang="en-US" sz="1400">
                <a:latin typeface="黑体" panose="02010609060101010101" charset="-122"/>
                <a:ea typeface="黑体" panose="02010609060101010101" charset="-122"/>
              </a:rPr>
              <a:t>及细分场景说明</a:t>
            </a:r>
            <a:endParaRPr lang="zh-CN" altLang="en-US" sz="1400">
              <a:latin typeface="黑体" panose="02010609060101010101" charset="-122"/>
              <a:ea typeface="黑体" panose="02010609060101010101" charset="-122"/>
            </a:endParaRPr>
          </a:p>
        </p:txBody>
      </p:sp>
      <p:pic>
        <p:nvPicPr>
          <p:cNvPr id="16" name="图片 15" descr="1"/>
          <p:cNvPicPr>
            <a:picLocks noChangeAspect="1"/>
          </p:cNvPicPr>
          <p:nvPr>
            <p:custDataLst>
              <p:tags r:id="rId33"/>
            </p:custDataLst>
          </p:nvPr>
        </p:nvPicPr>
        <p:blipFill>
          <a:blip r:embed="rId34"/>
          <a:srcRect l="9656" t="8292" r="10630" b="8681"/>
          <a:stretch>
            <a:fillRect/>
          </a:stretch>
        </p:blipFill>
        <p:spPr>
          <a:xfrm>
            <a:off x="10429240" y="241300"/>
            <a:ext cx="1222375" cy="324485"/>
          </a:xfrm>
          <a:prstGeom prst="rect">
            <a:avLst/>
          </a:prstGeom>
        </p:spPr>
      </p:pic>
      <p:sp>
        <p:nvSpPr>
          <p:cNvPr id="17" name="文本框 16"/>
          <p:cNvSpPr txBox="1"/>
          <p:nvPr>
            <p:custDataLst>
              <p:tags r:id="rId35"/>
            </p:custDataLst>
          </p:nvPr>
        </p:nvSpPr>
        <p:spPr>
          <a:xfrm>
            <a:off x="306705" y="328930"/>
            <a:ext cx="9707245" cy="737235"/>
          </a:xfrm>
          <a:prstGeom prst="rect">
            <a:avLst/>
          </a:prstGeom>
          <a:noFill/>
        </p:spPr>
        <p:txBody>
          <a:bodyPr wrap="square" rtlCol="0">
            <a:spAutoFit/>
          </a:bodyPr>
          <a:p>
            <a:r>
              <a:rPr lang="zh-CN" altLang="en-US" sz="2400" b="1">
                <a:solidFill>
                  <a:schemeClr val="accent1"/>
                </a:solidFill>
                <a:latin typeface="黑体" panose="02010609060101010101" charset="-122"/>
                <a:ea typeface="黑体" panose="02010609060101010101" charset="-122"/>
                <a:sym typeface="+mn-ea"/>
              </a:rPr>
              <a:t>模块化应用贯穿企业管理核心流程</a:t>
            </a:r>
            <a:endParaRPr lang="zh-CN" altLang="en-US" sz="2400" b="1">
              <a:solidFill>
                <a:schemeClr val="accent1"/>
              </a:solidFill>
              <a:latin typeface="黑体" panose="02010609060101010101" charset="-122"/>
              <a:ea typeface="黑体" panose="02010609060101010101" charset="-122"/>
              <a:sym typeface="+mn-ea"/>
            </a:endParaRPr>
          </a:p>
          <a:p>
            <a:r>
              <a:rPr lang="zh-CN" b="1">
                <a:solidFill>
                  <a:schemeClr val="tx1"/>
                </a:solidFill>
                <a:latin typeface="黑体" panose="02010609060101010101" charset="-122"/>
                <a:ea typeface="黑体" panose="02010609060101010101" charset="-122"/>
                <a:sym typeface="+mn-ea"/>
              </a:rPr>
              <a:t>考勤、信息管理、绩效、薪酬、审批模块使用频率靠前</a:t>
            </a:r>
            <a:endParaRPr lang="zh-CN" b="1">
              <a:solidFill>
                <a:schemeClr val="tx1"/>
              </a:solidFill>
              <a:latin typeface="黑体" panose="02010609060101010101" charset="-122"/>
              <a:ea typeface="黑体" panose="02010609060101010101" charset="-122"/>
              <a:sym typeface="+mn-ea"/>
            </a:endParaRPr>
          </a:p>
        </p:txBody>
      </p:sp>
      <p:grpSp>
        <p:nvGrpSpPr>
          <p:cNvPr id="293" name="组合 292"/>
          <p:cNvGrpSpPr/>
          <p:nvPr/>
        </p:nvGrpSpPr>
        <p:grpSpPr>
          <a:xfrm>
            <a:off x="414655" y="1112520"/>
            <a:ext cx="11325225" cy="1108075"/>
            <a:chOff x="694" y="7708"/>
            <a:chExt cx="8731" cy="1745"/>
          </a:xfrm>
        </p:grpSpPr>
        <p:sp>
          <p:nvSpPr>
            <p:cNvPr id="294" name="ïŝľîdé"/>
            <p:cNvSpPr/>
            <p:nvPr>
              <p:custDataLst>
                <p:tags r:id="rId36"/>
              </p:custDataLst>
            </p:nvPr>
          </p:nvSpPr>
          <p:spPr>
            <a:xfrm>
              <a:off x="694" y="7708"/>
              <a:ext cx="8731" cy="1745"/>
            </a:xfrm>
            <a:prstGeom prst="roundRect">
              <a:avLst>
                <a:gd name="adj" fmla="val 10000"/>
              </a:avLst>
            </a:prstGeom>
            <a:solidFill>
              <a:schemeClr val="tx1">
                <a:lumMod val="25000"/>
                <a:lumOff val="75000"/>
                <a:alpha val="20000"/>
              </a:schemeClr>
            </a:solidFill>
            <a:ln w="6055" cap="flat">
              <a:noFill/>
              <a:prstDash val="solid"/>
              <a:miter/>
            </a:ln>
          </p:spPr>
          <p:txBody>
            <a:bodyPr rtlCol="0" anchor="ctr"/>
            <a:p>
              <a:endParaRPr lang="zh-CN" altLang="en-US">
                <a:latin typeface="黑体" panose="02010609060101010101" charset="-122"/>
                <a:ea typeface="黑体" panose="02010609060101010101" charset="-122"/>
              </a:endParaRPr>
            </a:p>
          </p:txBody>
        </p:sp>
        <p:sp>
          <p:nvSpPr>
            <p:cNvPr id="295" name="文本框 294"/>
            <p:cNvSpPr txBox="1"/>
            <p:nvPr>
              <p:custDataLst>
                <p:tags r:id="rId37"/>
              </p:custDataLst>
            </p:nvPr>
          </p:nvSpPr>
          <p:spPr>
            <a:xfrm>
              <a:off x="790" y="7792"/>
              <a:ext cx="8475" cy="1537"/>
            </a:xfrm>
            <a:prstGeom prst="rect">
              <a:avLst/>
            </a:prstGeom>
            <a:noFill/>
          </p:spPr>
          <p:txBody>
            <a:bodyPr wrap="square" rtlCol="0" anchor="t">
              <a:spAutoFit/>
            </a:bodyPr>
            <a:p>
              <a:pPr indent="0" algn="just" fontAlgn="auto">
                <a:lnSpc>
                  <a:spcPct val="120000"/>
                </a:lnSpc>
              </a:pPr>
              <a:r>
                <a:rPr lang="zh-CN" sz="1200">
                  <a:latin typeface="黑体" panose="02010609060101010101" charset="-122"/>
                  <a:ea typeface="黑体" panose="02010609060101010101" charset="-122"/>
                  <a:cs typeface="黑体" panose="02010609060101010101" charset="-122"/>
                  <a:sym typeface="+mn-ea"/>
                </a:rPr>
                <a:t>在人事系统日常应用中，不同行业及规模企业的主要应用模块集中以下几个领域：①考勤管理占比</a:t>
              </a:r>
              <a:r>
                <a:rPr lang="en-US" altLang="zh-CN" sz="1200">
                  <a:latin typeface="黑体" panose="02010609060101010101" charset="-122"/>
                  <a:ea typeface="黑体" panose="02010609060101010101" charset="-122"/>
                  <a:cs typeface="黑体" panose="02010609060101010101" charset="-122"/>
                  <a:sym typeface="+mn-ea"/>
                </a:rPr>
                <a:t>70.7%</a:t>
              </a:r>
              <a:r>
                <a:rPr lang="zh-CN" altLang="en-US" sz="1200">
                  <a:latin typeface="黑体" panose="02010609060101010101" charset="-122"/>
                  <a:ea typeface="黑体" panose="02010609060101010101" charset="-122"/>
                  <a:cs typeface="黑体" panose="02010609060101010101" charset="-122"/>
                  <a:sym typeface="+mn-ea"/>
                </a:rPr>
                <a:t>，位列第一；②员工信息管理占比</a:t>
              </a:r>
              <a:r>
                <a:rPr lang="en-US" altLang="zh-CN" sz="1200">
                  <a:latin typeface="黑体" panose="02010609060101010101" charset="-122"/>
                  <a:ea typeface="黑体" panose="02010609060101010101" charset="-122"/>
                  <a:cs typeface="黑体" panose="02010609060101010101" charset="-122"/>
                  <a:sym typeface="+mn-ea"/>
                </a:rPr>
                <a:t>63.8%</a:t>
              </a:r>
              <a:r>
                <a:rPr lang="zh-CN" altLang="en-US" sz="1200">
                  <a:latin typeface="黑体" panose="02010609060101010101" charset="-122"/>
                  <a:ea typeface="黑体" panose="02010609060101010101" charset="-122"/>
                  <a:cs typeface="黑体" panose="02010609060101010101" charset="-122"/>
                  <a:sym typeface="+mn-ea"/>
                </a:rPr>
                <a:t>，位列第二；③绩效管理占比</a:t>
              </a:r>
              <a:r>
                <a:rPr lang="en-US" altLang="zh-CN" sz="1200">
                  <a:latin typeface="黑体" panose="02010609060101010101" charset="-122"/>
                  <a:ea typeface="黑体" panose="02010609060101010101" charset="-122"/>
                  <a:cs typeface="黑体" panose="02010609060101010101" charset="-122"/>
                  <a:sym typeface="+mn-ea"/>
                </a:rPr>
                <a:t>47.7%</a:t>
              </a:r>
              <a:r>
                <a:rPr lang="zh-CN" altLang="en-US" sz="1200">
                  <a:latin typeface="黑体" panose="02010609060101010101" charset="-122"/>
                  <a:ea typeface="黑体" panose="02010609060101010101" charset="-122"/>
                  <a:cs typeface="黑体" panose="02010609060101010101" charset="-122"/>
                  <a:sym typeface="+mn-ea"/>
                </a:rPr>
                <a:t>，位列第三；④</a:t>
              </a:r>
              <a:r>
                <a:rPr sz="1200">
                  <a:latin typeface="黑体" panose="02010609060101010101" charset="-122"/>
                  <a:ea typeface="黑体" panose="02010609060101010101" charset="-122"/>
                  <a:cs typeface="黑体" panose="02010609060101010101" charset="-122"/>
                  <a:sym typeface="+mn-ea"/>
                </a:rPr>
                <a:t>薪酬管理占比44.0%，位列第四；⑤审批占比42.2</a:t>
              </a:r>
              <a:r>
                <a:rPr lang="en-US" sz="1200">
                  <a:latin typeface="黑体" panose="02010609060101010101" charset="-122"/>
                  <a:ea typeface="黑体" panose="02010609060101010101" charset="-122"/>
                  <a:cs typeface="黑体" panose="02010609060101010101" charset="-122"/>
                  <a:sym typeface="+mn-ea"/>
                </a:rPr>
                <a:t>%</a:t>
              </a:r>
              <a:r>
                <a:rPr sz="1200">
                  <a:latin typeface="黑体" panose="02010609060101010101" charset="-122"/>
                  <a:ea typeface="黑体" panose="02010609060101010101" charset="-122"/>
                  <a:cs typeface="黑体" panose="02010609060101010101" charset="-122"/>
                  <a:sym typeface="+mn-ea"/>
                </a:rPr>
                <a:t>，位列第五。</a:t>
              </a:r>
              <a:endParaRPr sz="1200">
                <a:latin typeface="黑体" panose="02010609060101010101" charset="-122"/>
                <a:ea typeface="黑体" panose="02010609060101010101" charset="-122"/>
                <a:cs typeface="黑体" panose="02010609060101010101" charset="-122"/>
                <a:sym typeface="+mn-ea"/>
              </a:endParaRPr>
            </a:p>
            <a:p>
              <a:pPr indent="0" algn="just" fontAlgn="auto">
                <a:lnSpc>
                  <a:spcPct val="120000"/>
                </a:lnSpc>
              </a:pPr>
              <a:r>
                <a:rPr lang="zh-CN" sz="1200">
                  <a:latin typeface="黑体" panose="02010609060101010101" charset="-122"/>
                  <a:ea typeface="黑体" panose="02010609060101010101" charset="-122"/>
                  <a:cs typeface="黑体" panose="02010609060101010101" charset="-122"/>
                  <a:sym typeface="+mn-ea"/>
                </a:rPr>
                <a:t>从人力资源管理角度来看，数字化工具可以贯穿</a:t>
              </a:r>
              <a:r>
                <a:rPr lang="zh-CN" altLang="en-US" sz="1200">
                  <a:latin typeface="黑体" panose="02010609060101010101" charset="-122"/>
                  <a:ea typeface="黑体" panose="02010609060101010101" charset="-122"/>
                  <a:cs typeface="黑体" panose="02010609060101010101" charset="-122"/>
                  <a:sym typeface="+mn-ea"/>
                </a:rPr>
                <a:t>人力资源规划、招聘与配置、培训与开发、绩效管理、薪酬福利管理、劳动关系管理六大核心模块，并进一步推动组织管理流程和效率的再造升级，赋能人效提升。</a:t>
              </a:r>
              <a:endParaRPr lang="zh-CN" altLang="en-US" sz="1200">
                <a:latin typeface="黑体" panose="02010609060101010101" charset="-122"/>
                <a:ea typeface="黑体" panose="02010609060101010101" charset="-122"/>
                <a:cs typeface="黑体" panose="02010609060101010101" charset="-122"/>
                <a:sym typeface="+mn-ea"/>
              </a:endParaRPr>
            </a:p>
          </p:txBody>
        </p:sp>
      </p:grpSp>
      <p:sp>
        <p:nvSpPr>
          <p:cNvPr id="11" name="文本框 10"/>
          <p:cNvSpPr txBox="1"/>
          <p:nvPr>
            <p:custDataLst>
              <p:tags r:id="rId38"/>
            </p:custDataLst>
          </p:nvPr>
        </p:nvSpPr>
        <p:spPr>
          <a:xfrm>
            <a:off x="665480" y="6529705"/>
            <a:ext cx="462216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sp>
        <p:nvSpPr>
          <p:cNvPr id="2" name="文本框 1"/>
          <p:cNvSpPr txBox="1"/>
          <p:nvPr>
            <p:custDataLst>
              <p:tags r:id="rId39"/>
            </p:custDataLst>
          </p:nvPr>
        </p:nvSpPr>
        <p:spPr>
          <a:xfrm>
            <a:off x="1430020" y="2390140"/>
            <a:ext cx="4441190" cy="521970"/>
          </a:xfrm>
          <a:prstGeom prst="rect">
            <a:avLst/>
          </a:prstGeom>
          <a:noFill/>
        </p:spPr>
        <p:txBody>
          <a:bodyPr wrap="square" rtlCol="0">
            <a:spAutoFit/>
          </a:bodyPr>
          <a:p>
            <a:pPr algn="ctr"/>
            <a:r>
              <a:rPr lang="zh-CN" altLang="en-US" sz="1400">
                <a:latin typeface="黑体" panose="02010609060101010101" charset="-122"/>
                <a:ea typeface="黑体" panose="02010609060101010101" charset="-122"/>
              </a:rPr>
              <a:t>发现：考勤、信息管理、绩效、薪酬、审批模块使用频率靠前</a:t>
            </a:r>
            <a:endParaRPr lang="zh-CN" altLang="en-US" sz="140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2"/>
            </p:custDataLst>
          </p:nvPr>
        </p:nvSpPr>
        <p:spPr>
          <a:xfrm rot="20340000">
            <a:off x="98425" y="3380740"/>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10" name="文本框 9"/>
          <p:cNvSpPr txBox="1"/>
          <p:nvPr>
            <p:custDataLst>
              <p:tags r:id="rId3"/>
            </p:custDataLst>
          </p:nvPr>
        </p:nvSpPr>
        <p:spPr>
          <a:xfrm rot="20340000">
            <a:off x="6235065" y="2211705"/>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grpSp>
        <p:nvGrpSpPr>
          <p:cNvPr id="30" name="组合 29"/>
          <p:cNvGrpSpPr/>
          <p:nvPr/>
        </p:nvGrpSpPr>
        <p:grpSpPr>
          <a:xfrm>
            <a:off x="414655" y="1112520"/>
            <a:ext cx="11325225" cy="808355"/>
            <a:chOff x="694" y="7708"/>
            <a:chExt cx="8731" cy="1273"/>
          </a:xfrm>
        </p:grpSpPr>
        <p:sp>
          <p:nvSpPr>
            <p:cNvPr id="31" name="ïŝľîdé"/>
            <p:cNvSpPr/>
            <p:nvPr>
              <p:custDataLst>
                <p:tags r:id="rId4"/>
              </p:custDataLst>
            </p:nvPr>
          </p:nvSpPr>
          <p:spPr>
            <a:xfrm>
              <a:off x="694" y="7708"/>
              <a:ext cx="8731" cy="1001"/>
            </a:xfrm>
            <a:prstGeom prst="roundRect">
              <a:avLst>
                <a:gd name="adj" fmla="val 10000"/>
              </a:avLst>
            </a:prstGeom>
            <a:solidFill>
              <a:schemeClr val="tx1">
                <a:lumMod val="25000"/>
                <a:lumOff val="75000"/>
                <a:alpha val="20000"/>
              </a:schemeClr>
            </a:solidFill>
            <a:ln w="6055" cap="flat">
              <a:noFill/>
              <a:prstDash val="solid"/>
              <a:miter/>
            </a:ln>
          </p:spPr>
          <p:txBody>
            <a:bodyPr rtlCol="0" anchor="ctr"/>
            <a:p>
              <a:endParaRPr lang="zh-CN" altLang="en-US">
                <a:latin typeface="黑体" panose="02010609060101010101" charset="-122"/>
                <a:ea typeface="黑体" panose="02010609060101010101" charset="-122"/>
              </a:endParaRPr>
            </a:p>
          </p:txBody>
        </p:sp>
        <p:sp>
          <p:nvSpPr>
            <p:cNvPr id="32" name="文本框 31"/>
            <p:cNvSpPr txBox="1"/>
            <p:nvPr>
              <p:custDataLst>
                <p:tags r:id="rId5"/>
              </p:custDataLst>
            </p:nvPr>
          </p:nvSpPr>
          <p:spPr>
            <a:xfrm>
              <a:off x="790" y="7792"/>
              <a:ext cx="8475" cy="1189"/>
            </a:xfrm>
            <a:prstGeom prst="rect">
              <a:avLst/>
            </a:prstGeom>
            <a:noFill/>
          </p:spPr>
          <p:txBody>
            <a:bodyPr wrap="square" rtlCol="0" anchor="t">
              <a:spAutoFit/>
            </a:bodyPr>
            <a:p>
              <a:pPr indent="0" algn="just" fontAlgn="auto">
                <a:lnSpc>
                  <a:spcPct val="120000"/>
                </a:lnSpc>
              </a:pPr>
              <a:r>
                <a:rPr lang="zh-CN" sz="1200">
                  <a:latin typeface="黑体" panose="02010609060101010101" charset="-122"/>
                  <a:ea typeface="黑体" panose="02010609060101010101" charset="-122"/>
                  <a:cs typeface="黑体" panose="02010609060101010101" charset="-122"/>
                  <a:sym typeface="+mn-ea"/>
                </a:rPr>
                <a:t>零代码开发作为一个全新的技术概念，在</a:t>
              </a:r>
              <a:r>
                <a:rPr lang="en-US" altLang="zh-CN" sz="1200">
                  <a:latin typeface="黑体" panose="02010609060101010101" charset="-122"/>
                  <a:ea typeface="黑体" panose="02010609060101010101" charset="-122"/>
                  <a:cs typeface="黑体" panose="02010609060101010101" charset="-122"/>
                  <a:sym typeface="+mn-ea"/>
                </a:rPr>
                <a:t>HR</a:t>
              </a:r>
              <a:r>
                <a:rPr lang="zh-CN" altLang="en-US" sz="1200">
                  <a:latin typeface="黑体" panose="02010609060101010101" charset="-122"/>
                  <a:ea typeface="黑体" panose="02010609060101010101" charset="-122"/>
                  <a:cs typeface="黑体" panose="02010609060101010101" charset="-122"/>
                  <a:sym typeface="+mn-ea"/>
                </a:rPr>
                <a:t>群体中的知名度相对较低。为了获取更加客观可信的结果，在问卷设计及发放过程中，我们已经针对</a:t>
              </a:r>
              <a:r>
                <a:rPr lang="en-US" altLang="zh-CN" sz="1200">
                  <a:latin typeface="黑体" panose="02010609060101010101" charset="-122"/>
                  <a:ea typeface="黑体" panose="02010609060101010101" charset="-122"/>
                  <a:cs typeface="黑体" panose="02010609060101010101" charset="-122"/>
                  <a:sym typeface="+mn-ea"/>
                </a:rPr>
                <a:t>“</a:t>
              </a:r>
              <a:r>
                <a:rPr lang="zh-CN" altLang="en-US" sz="1200">
                  <a:latin typeface="黑体" panose="02010609060101010101" charset="-122"/>
                  <a:ea typeface="黑体" panose="02010609060101010101" charset="-122"/>
                  <a:cs typeface="黑体" panose="02010609060101010101" charset="-122"/>
                  <a:sym typeface="+mn-ea"/>
                </a:rPr>
                <a:t>零代码</a:t>
              </a:r>
              <a:r>
                <a:rPr lang="en-US" altLang="zh-CN" sz="1200">
                  <a:latin typeface="黑体" panose="02010609060101010101" charset="-122"/>
                  <a:ea typeface="黑体" panose="02010609060101010101" charset="-122"/>
                  <a:cs typeface="黑体" panose="02010609060101010101" charset="-122"/>
                  <a:sym typeface="+mn-ea"/>
                </a:rPr>
                <a:t>”</a:t>
              </a:r>
              <a:r>
                <a:rPr lang="zh-CN" altLang="en-US" sz="1200">
                  <a:latin typeface="黑体" panose="02010609060101010101" charset="-122"/>
                  <a:ea typeface="黑体" panose="02010609060101010101" charset="-122"/>
                  <a:cs typeface="黑体" panose="02010609060101010101" charset="-122"/>
                  <a:sym typeface="+mn-ea"/>
                </a:rPr>
                <a:t>、</a:t>
              </a:r>
              <a:r>
                <a:rPr lang="en-US" altLang="zh-CN" sz="1200">
                  <a:latin typeface="黑体" panose="02010609060101010101" charset="-122"/>
                  <a:ea typeface="黑体" panose="02010609060101010101" charset="-122"/>
                  <a:cs typeface="黑体" panose="02010609060101010101" charset="-122"/>
                  <a:sym typeface="+mn-ea"/>
                </a:rPr>
                <a:t>“</a:t>
              </a:r>
              <a:r>
                <a:rPr lang="zh-CN" altLang="en-US" sz="1200">
                  <a:latin typeface="黑体" panose="02010609060101010101" charset="-122"/>
                  <a:ea typeface="黑体" panose="02010609060101010101" charset="-122"/>
                  <a:cs typeface="黑体" panose="02010609060101010101" charset="-122"/>
                  <a:sym typeface="+mn-ea"/>
                </a:rPr>
                <a:t>零代码开发</a:t>
              </a:r>
              <a:r>
                <a:rPr lang="en-US" altLang="zh-CN" sz="1200">
                  <a:latin typeface="黑体" panose="02010609060101010101" charset="-122"/>
                  <a:ea typeface="黑体" panose="02010609060101010101" charset="-122"/>
                  <a:cs typeface="黑体" panose="02010609060101010101" charset="-122"/>
                  <a:sym typeface="+mn-ea"/>
                </a:rPr>
                <a:t>”</a:t>
              </a:r>
              <a:r>
                <a:rPr lang="zh-CN" altLang="en-US" sz="1200">
                  <a:latin typeface="黑体" panose="02010609060101010101" charset="-122"/>
                  <a:ea typeface="黑体" panose="02010609060101010101" charset="-122"/>
                  <a:cs typeface="黑体" panose="02010609060101010101" charset="-122"/>
                  <a:sym typeface="+mn-ea"/>
                </a:rPr>
                <a:t>、</a:t>
              </a:r>
              <a:r>
                <a:rPr lang="en-US" altLang="zh-CN" sz="1200">
                  <a:latin typeface="黑体" panose="02010609060101010101" charset="-122"/>
                  <a:ea typeface="黑体" panose="02010609060101010101" charset="-122"/>
                  <a:cs typeface="黑体" panose="02010609060101010101" charset="-122"/>
                  <a:sym typeface="+mn-ea"/>
                </a:rPr>
                <a:t>“</a:t>
              </a:r>
              <a:r>
                <a:rPr lang="zh-CN" altLang="en-US" sz="1200">
                  <a:latin typeface="黑体" panose="02010609060101010101" charset="-122"/>
                  <a:ea typeface="黑体" panose="02010609060101010101" charset="-122"/>
                  <a:cs typeface="黑体" panose="02010609060101010101" charset="-122"/>
                  <a:sym typeface="+mn-ea"/>
                </a:rPr>
                <a:t>低代码</a:t>
              </a:r>
              <a:r>
                <a:rPr lang="en-US" altLang="zh-CN" sz="1200">
                  <a:latin typeface="黑体" panose="02010609060101010101" charset="-122"/>
                  <a:ea typeface="黑体" panose="02010609060101010101" charset="-122"/>
                  <a:cs typeface="黑体" panose="02010609060101010101" charset="-122"/>
                  <a:sym typeface="+mn-ea"/>
                </a:rPr>
                <a:t>”</a:t>
              </a:r>
              <a:r>
                <a:rPr lang="zh-CN" altLang="en-US" sz="1200">
                  <a:latin typeface="黑体" panose="02010609060101010101" charset="-122"/>
                  <a:ea typeface="黑体" panose="02010609060101010101" charset="-122"/>
                  <a:cs typeface="黑体" panose="02010609060101010101" charset="-122"/>
                  <a:sym typeface="+mn-ea"/>
                </a:rPr>
                <a:t>等概念进行了系统阐释，确保受访者能够了解零代码的基本概念及特点。</a:t>
              </a:r>
              <a:endParaRPr lang="zh-CN" altLang="en-US" sz="1200">
                <a:latin typeface="黑体" panose="02010609060101010101" charset="-122"/>
                <a:ea typeface="黑体" panose="02010609060101010101" charset="-122"/>
                <a:cs typeface="黑体" panose="02010609060101010101" charset="-122"/>
                <a:sym typeface="+mn-ea"/>
              </a:endParaRPr>
            </a:p>
            <a:p>
              <a:pPr indent="0" algn="just" fontAlgn="auto">
                <a:lnSpc>
                  <a:spcPct val="120000"/>
                </a:lnSpc>
              </a:pPr>
              <a:endParaRPr lang="zh-CN" altLang="en-US" sz="1200">
                <a:latin typeface="黑体" panose="02010609060101010101" charset="-122"/>
                <a:ea typeface="黑体" panose="02010609060101010101" charset="-122"/>
                <a:cs typeface="黑体" panose="02010609060101010101" charset="-122"/>
                <a:sym typeface="+mn-ea"/>
              </a:endParaRPr>
            </a:p>
          </p:txBody>
        </p:sp>
      </p:grpSp>
      <p:sp>
        <p:nvSpPr>
          <p:cNvPr id="14" name="文本框 13"/>
          <p:cNvSpPr txBox="1"/>
          <p:nvPr>
            <p:custDataLst>
              <p:tags r:id="rId6"/>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custDataLst>
              <p:tags r:id="rId7"/>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13</a:t>
            </a:r>
            <a:endParaRPr lang="en-US" sz="1600">
              <a:solidFill>
                <a:schemeClr val="bg1">
                  <a:lumMod val="75000"/>
                </a:schemeClr>
              </a:solidFill>
              <a:latin typeface="黑体" panose="02010609060101010101" charset="-122"/>
              <a:ea typeface="黑体" panose="02010609060101010101" charset="-122"/>
              <a:sym typeface="+mn-ea"/>
            </a:endParaRPr>
          </a:p>
        </p:txBody>
      </p:sp>
      <p:grpSp>
        <p:nvGrpSpPr>
          <p:cNvPr id="66" name="组合 65"/>
          <p:cNvGrpSpPr/>
          <p:nvPr/>
        </p:nvGrpSpPr>
        <p:grpSpPr>
          <a:xfrm>
            <a:off x="534670" y="6501130"/>
            <a:ext cx="11116310" cy="0"/>
            <a:chOff x="717" y="10238"/>
            <a:chExt cx="17506" cy="0"/>
          </a:xfrm>
        </p:grpSpPr>
        <p:cxnSp>
          <p:nvCxnSpPr>
            <p:cNvPr id="67" name="íṩľîḑe"/>
            <p:cNvCxnSpPr/>
            <p:nvPr>
              <p:custDataLst>
                <p:tags r:id="rId8"/>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ïslîdé"/>
            <p:cNvCxnSpPr/>
            <p:nvPr>
              <p:custDataLst>
                <p:tags r:id="rId9"/>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sp>
        <p:nvSpPr>
          <p:cNvPr id="53" name="ïŝḻiḑê"/>
          <p:cNvSpPr txBox="1"/>
          <p:nvPr>
            <p:custDataLst>
              <p:tags r:id="rId10"/>
            </p:custDataLst>
          </p:nvPr>
        </p:nvSpPr>
        <p:spPr>
          <a:xfrm>
            <a:off x="6378893" y="1749425"/>
            <a:ext cx="3488055" cy="614045"/>
          </a:xfrm>
          <a:prstGeom prst="rect">
            <a:avLst/>
          </a:prstGeom>
          <a:noFill/>
          <a:ln>
            <a:noFill/>
          </a:ln>
        </p:spPr>
        <p:txBody>
          <a:bodyPr wrap="square" lIns="91440" tIns="45720" rIns="91440" bIns="45720" anchor="ctr" anchorCtr="0">
            <a:noAutofit/>
          </a:bodyPr>
          <a:p>
            <a:pPr algn="ctr">
              <a:buSzPct val="25000"/>
            </a:pPr>
            <a:r>
              <a:rPr lang="zh-CN" altLang="en-US" sz="1600" b="1" dirty="0">
                <a:solidFill>
                  <a:schemeClr val="accent1"/>
                </a:solidFill>
                <a:latin typeface="黑体" panose="02010609060101010101" charset="-122"/>
                <a:ea typeface="黑体" panose="02010609060101010101" charset="-122"/>
              </a:rPr>
              <a:t>受访者心声</a:t>
            </a:r>
            <a:endParaRPr lang="zh-CN" altLang="en-US" sz="1600" b="1" dirty="0">
              <a:solidFill>
                <a:schemeClr val="accent1"/>
              </a:solidFill>
              <a:latin typeface="黑体" panose="02010609060101010101" charset="-122"/>
              <a:ea typeface="黑体" panose="02010609060101010101" charset="-122"/>
            </a:endParaRPr>
          </a:p>
        </p:txBody>
      </p:sp>
      <p:grpSp>
        <p:nvGrpSpPr>
          <p:cNvPr id="54" name="组合 53"/>
          <p:cNvGrpSpPr/>
          <p:nvPr/>
        </p:nvGrpSpPr>
        <p:grpSpPr>
          <a:xfrm>
            <a:off x="6921500" y="2310765"/>
            <a:ext cx="4461510" cy="1282700"/>
            <a:chOff x="11970" y="3374"/>
            <a:chExt cx="7026" cy="2020"/>
          </a:xfrm>
        </p:grpSpPr>
        <p:sp>
          <p:nvSpPr>
            <p:cNvPr id="43" name="圆角矩形 42"/>
            <p:cNvSpPr/>
            <p:nvPr>
              <p:custDataLst>
                <p:tags r:id="rId11"/>
              </p:custDataLst>
            </p:nvPr>
          </p:nvSpPr>
          <p:spPr>
            <a:xfrm>
              <a:off x="11970" y="3374"/>
              <a:ext cx="2672" cy="776"/>
            </a:xfrm>
            <a:prstGeom prst="roundRect">
              <a:avLst/>
            </a:prstGeom>
            <a:solidFill>
              <a:schemeClr val="accent4"/>
            </a:solidFill>
          </p:spPr>
          <p:style>
            <a:lnRef idx="2">
              <a:schemeClr val="lt1"/>
            </a:lnRef>
            <a:fillRef idx="1">
              <a:schemeClr val="accent1"/>
            </a:fillRef>
            <a:effectRef idx="1">
              <a:schemeClr val="accent1"/>
            </a:effectRef>
            <a:fontRef idx="minor">
              <a:schemeClr val="lt1"/>
            </a:fontRef>
          </p:style>
          <p:txBody>
            <a:bodyPr rtlCol="0" anchor="ctr"/>
            <a:p>
              <a:pPr algn="l"/>
              <a:r>
                <a:rPr lang="zh-CN" sz="1400">
                  <a:latin typeface="黑体" panose="02010609060101010101" charset="-122"/>
                  <a:ea typeface="黑体" panose="02010609060101010101" charset="-122"/>
                  <a:cs typeface="黑体" panose="02010609060101010101" charset="-122"/>
                </a:rPr>
                <a:t>某企业</a:t>
              </a:r>
              <a:r>
                <a:rPr lang="en-US" altLang="zh-CN" sz="1400">
                  <a:latin typeface="黑体" panose="02010609060101010101" charset="-122"/>
                  <a:ea typeface="黑体" panose="02010609060101010101" charset="-122"/>
                  <a:cs typeface="黑体" panose="02010609060101010101" charset="-122"/>
                </a:rPr>
                <a:t>HR</a:t>
              </a:r>
              <a:endParaRPr lang="en-US" altLang="zh-CN" sz="1400">
                <a:latin typeface="黑体" panose="02010609060101010101" charset="-122"/>
                <a:ea typeface="黑体" panose="02010609060101010101" charset="-122"/>
                <a:cs typeface="黑体" panose="02010609060101010101" charset="-122"/>
              </a:endParaRPr>
            </a:p>
          </p:txBody>
        </p:sp>
        <p:grpSp>
          <p:nvGrpSpPr>
            <p:cNvPr id="60" name="组合 59"/>
            <p:cNvGrpSpPr/>
            <p:nvPr/>
          </p:nvGrpSpPr>
          <p:grpSpPr>
            <a:xfrm>
              <a:off x="12211" y="3958"/>
              <a:ext cx="6785" cy="1436"/>
              <a:chOff x="890" y="7708"/>
              <a:chExt cx="8535" cy="1436"/>
            </a:xfrm>
          </p:grpSpPr>
          <p:sp>
            <p:nvSpPr>
              <p:cNvPr id="61" name="ïŝľîdé"/>
              <p:cNvSpPr/>
              <p:nvPr>
                <p:custDataLst>
                  <p:tags r:id="rId12"/>
                </p:custDataLst>
              </p:nvPr>
            </p:nvSpPr>
            <p:spPr>
              <a:xfrm>
                <a:off x="890" y="7708"/>
                <a:ext cx="8535" cy="1436"/>
              </a:xfrm>
              <a:prstGeom prst="roundRect">
                <a:avLst>
                  <a:gd name="adj" fmla="val 10000"/>
                </a:avLst>
              </a:prstGeom>
              <a:solidFill>
                <a:schemeClr val="tx1">
                  <a:lumMod val="25000"/>
                  <a:lumOff val="75000"/>
                  <a:alpha val="20000"/>
                </a:schemeClr>
              </a:solidFill>
              <a:ln w="6055" cap="flat">
                <a:noFill/>
                <a:prstDash val="solid"/>
                <a:miter/>
              </a:ln>
            </p:spPr>
            <p:txBody>
              <a:bodyPr rtlCol="0" anchor="ctr"/>
              <a:p>
                <a:endParaRPr lang="zh-CN" altLang="en-US">
                  <a:latin typeface="黑体" panose="02010609060101010101" charset="-122"/>
                  <a:ea typeface="黑体" panose="02010609060101010101" charset="-122"/>
                </a:endParaRPr>
              </a:p>
            </p:txBody>
          </p:sp>
          <p:sp>
            <p:nvSpPr>
              <p:cNvPr id="72" name="文本框 71"/>
              <p:cNvSpPr txBox="1"/>
              <p:nvPr>
                <p:custDataLst>
                  <p:tags r:id="rId13"/>
                </p:custDataLst>
              </p:nvPr>
            </p:nvSpPr>
            <p:spPr>
              <a:xfrm>
                <a:off x="1048" y="7867"/>
                <a:ext cx="8218" cy="1189"/>
              </a:xfrm>
              <a:prstGeom prst="rect">
                <a:avLst/>
              </a:prstGeom>
              <a:noFill/>
            </p:spPr>
            <p:txBody>
              <a:bodyPr wrap="square" rtlCol="0" anchor="t">
                <a:spAutoFit/>
              </a:bodyPr>
              <a:p>
                <a:pPr indent="0" algn="just" fontAlgn="auto">
                  <a:lnSpc>
                    <a:spcPct val="120000"/>
                  </a:lnSpc>
                </a:pPr>
                <a:r>
                  <a:rPr lang="zh-CN" altLang="en-US" sz="1200">
                    <a:latin typeface="黑体" panose="02010609060101010101" charset="-122"/>
                    <a:ea typeface="黑体" panose="02010609060101010101" charset="-122"/>
                    <a:sym typeface="+mn-ea"/>
                  </a:rPr>
                  <a:t>应用零代码的核心价值在于能够自主搭建高度贴合业务需要的系统，同时能够实现人事、考勤、财务等信息全面上云，系统功能可以根据公司发展实时更新。</a:t>
                </a:r>
                <a:endParaRPr lang="zh-CN" altLang="en-US" sz="1200">
                  <a:latin typeface="黑体" panose="02010609060101010101" charset="-122"/>
                  <a:ea typeface="黑体" panose="02010609060101010101" charset="-122"/>
                  <a:sym typeface="+mn-ea"/>
                </a:endParaRPr>
              </a:p>
            </p:txBody>
          </p:sp>
        </p:grpSp>
      </p:grpSp>
      <p:grpSp>
        <p:nvGrpSpPr>
          <p:cNvPr id="68" name="组合 67"/>
          <p:cNvGrpSpPr/>
          <p:nvPr/>
        </p:nvGrpSpPr>
        <p:grpSpPr>
          <a:xfrm>
            <a:off x="6921500" y="3749675"/>
            <a:ext cx="4461510" cy="1282700"/>
            <a:chOff x="11970" y="3374"/>
            <a:chExt cx="7026" cy="2020"/>
          </a:xfrm>
        </p:grpSpPr>
        <p:sp>
          <p:nvSpPr>
            <p:cNvPr id="71" name="圆角矩形 70"/>
            <p:cNvSpPr/>
            <p:nvPr>
              <p:custDataLst>
                <p:tags r:id="rId14"/>
              </p:custDataLst>
            </p:nvPr>
          </p:nvSpPr>
          <p:spPr>
            <a:xfrm>
              <a:off x="11970" y="3374"/>
              <a:ext cx="2672" cy="776"/>
            </a:xfrm>
            <a:prstGeom prst="roundRect">
              <a:avLst/>
            </a:prstGeom>
            <a:solidFill>
              <a:schemeClr val="accent4"/>
            </a:solidFill>
          </p:spPr>
          <p:style>
            <a:lnRef idx="2">
              <a:schemeClr val="lt1"/>
            </a:lnRef>
            <a:fillRef idx="1">
              <a:schemeClr val="accent1"/>
            </a:fillRef>
            <a:effectRef idx="1">
              <a:schemeClr val="accent1"/>
            </a:effectRef>
            <a:fontRef idx="minor">
              <a:schemeClr val="lt1"/>
            </a:fontRef>
          </p:style>
          <p:txBody>
            <a:bodyPr rtlCol="0" anchor="ctr"/>
            <a:p>
              <a:pPr algn="l"/>
              <a:r>
                <a:rPr lang="zh-CN" sz="1400">
                  <a:latin typeface="黑体" panose="02010609060101010101" charset="-122"/>
                  <a:ea typeface="黑体" panose="02010609060101010101" charset="-122"/>
                </a:rPr>
                <a:t>某企业前端开发</a:t>
              </a:r>
              <a:endParaRPr lang="zh-CN" sz="1400">
                <a:latin typeface="黑体" panose="02010609060101010101" charset="-122"/>
                <a:ea typeface="黑体" panose="02010609060101010101" charset="-122"/>
              </a:endParaRPr>
            </a:p>
          </p:txBody>
        </p:sp>
        <p:grpSp>
          <p:nvGrpSpPr>
            <p:cNvPr id="73" name="组合 72"/>
            <p:cNvGrpSpPr/>
            <p:nvPr/>
          </p:nvGrpSpPr>
          <p:grpSpPr>
            <a:xfrm>
              <a:off x="12211" y="3958"/>
              <a:ext cx="6785" cy="1436"/>
              <a:chOff x="890" y="7708"/>
              <a:chExt cx="8535" cy="1436"/>
            </a:xfrm>
          </p:grpSpPr>
          <p:sp>
            <p:nvSpPr>
              <p:cNvPr id="74" name="ïŝľîdé"/>
              <p:cNvSpPr/>
              <p:nvPr>
                <p:custDataLst>
                  <p:tags r:id="rId15"/>
                </p:custDataLst>
              </p:nvPr>
            </p:nvSpPr>
            <p:spPr>
              <a:xfrm>
                <a:off x="890" y="7708"/>
                <a:ext cx="8535" cy="1436"/>
              </a:xfrm>
              <a:prstGeom prst="roundRect">
                <a:avLst>
                  <a:gd name="adj" fmla="val 10000"/>
                </a:avLst>
              </a:prstGeom>
              <a:solidFill>
                <a:schemeClr val="tx1">
                  <a:lumMod val="25000"/>
                  <a:lumOff val="75000"/>
                  <a:alpha val="20000"/>
                </a:schemeClr>
              </a:solidFill>
              <a:ln w="6055" cap="flat">
                <a:noFill/>
                <a:prstDash val="solid"/>
                <a:miter/>
              </a:ln>
            </p:spPr>
            <p:txBody>
              <a:bodyPr rtlCol="0" anchor="ctr"/>
              <a:p>
                <a:endParaRPr lang="zh-CN" altLang="en-US">
                  <a:latin typeface="黑体" panose="02010609060101010101" charset="-122"/>
                  <a:ea typeface="黑体" panose="02010609060101010101" charset="-122"/>
                </a:endParaRPr>
              </a:p>
            </p:txBody>
          </p:sp>
          <p:sp>
            <p:nvSpPr>
              <p:cNvPr id="75" name="文本框 74"/>
              <p:cNvSpPr txBox="1"/>
              <p:nvPr>
                <p:custDataLst>
                  <p:tags r:id="rId16"/>
                </p:custDataLst>
              </p:nvPr>
            </p:nvSpPr>
            <p:spPr>
              <a:xfrm>
                <a:off x="1048" y="7867"/>
                <a:ext cx="8218" cy="1189"/>
              </a:xfrm>
              <a:prstGeom prst="rect">
                <a:avLst/>
              </a:prstGeom>
              <a:noFill/>
            </p:spPr>
            <p:txBody>
              <a:bodyPr wrap="square" rtlCol="0" anchor="t">
                <a:spAutoFit/>
              </a:bodyPr>
              <a:p>
                <a:pPr indent="0" algn="just" fontAlgn="auto">
                  <a:lnSpc>
                    <a:spcPct val="120000"/>
                  </a:lnSpc>
                </a:pPr>
                <a:r>
                  <a:rPr lang="zh-CN" altLang="en-US" sz="1200">
                    <a:latin typeface="黑体" panose="02010609060101010101" charset="-122"/>
                    <a:ea typeface="黑体" panose="02010609060101010101" charset="-122"/>
                    <a:cs typeface="黑体" panose="02010609060101010101" charset="-122"/>
                    <a:sym typeface="+mn-ea"/>
                  </a:rPr>
                  <a:t>应用零代码开发可以减少其他部门对于技术部门的依赖，一方面能将系统建设成本降低，另一方面需求实现的效率、精准性也会得到提升。</a:t>
                </a:r>
                <a:endParaRPr lang="zh-CN" altLang="en-US" sz="1200">
                  <a:latin typeface="黑体" panose="02010609060101010101" charset="-122"/>
                  <a:ea typeface="黑体" panose="02010609060101010101" charset="-122"/>
                  <a:cs typeface="黑体" panose="02010609060101010101" charset="-122"/>
                  <a:sym typeface="+mn-ea"/>
                </a:endParaRPr>
              </a:p>
            </p:txBody>
          </p:sp>
        </p:grpSp>
      </p:grpSp>
      <p:grpSp>
        <p:nvGrpSpPr>
          <p:cNvPr id="76" name="组合 75"/>
          <p:cNvGrpSpPr/>
          <p:nvPr/>
        </p:nvGrpSpPr>
        <p:grpSpPr>
          <a:xfrm>
            <a:off x="6921500" y="5188585"/>
            <a:ext cx="4461510" cy="1282700"/>
            <a:chOff x="11970" y="3374"/>
            <a:chExt cx="7026" cy="2020"/>
          </a:xfrm>
        </p:grpSpPr>
        <p:sp>
          <p:nvSpPr>
            <p:cNvPr id="77" name="圆角矩形 76"/>
            <p:cNvSpPr/>
            <p:nvPr>
              <p:custDataLst>
                <p:tags r:id="rId17"/>
              </p:custDataLst>
            </p:nvPr>
          </p:nvSpPr>
          <p:spPr>
            <a:xfrm>
              <a:off x="11970" y="3374"/>
              <a:ext cx="2672" cy="776"/>
            </a:xfrm>
            <a:prstGeom prst="roundRect">
              <a:avLst/>
            </a:prstGeom>
            <a:solidFill>
              <a:schemeClr val="accent4"/>
            </a:solidFill>
          </p:spPr>
          <p:style>
            <a:lnRef idx="2">
              <a:schemeClr val="lt1"/>
            </a:lnRef>
            <a:fillRef idx="1">
              <a:schemeClr val="accent1"/>
            </a:fillRef>
            <a:effectRef idx="1">
              <a:schemeClr val="accent1"/>
            </a:effectRef>
            <a:fontRef idx="minor">
              <a:schemeClr val="lt1"/>
            </a:fontRef>
          </p:style>
          <p:txBody>
            <a:bodyPr rtlCol="0" anchor="ctr"/>
            <a:p>
              <a:pPr algn="l"/>
              <a:r>
                <a:rPr lang="zh-CN" sz="1400">
                  <a:latin typeface="黑体" panose="02010609060101010101" charset="-122"/>
                  <a:ea typeface="黑体" panose="02010609060101010101" charset="-122"/>
                </a:rPr>
                <a:t>某企业客服经理</a:t>
              </a:r>
              <a:endParaRPr lang="zh-CN" sz="1400">
                <a:latin typeface="黑体" panose="02010609060101010101" charset="-122"/>
                <a:ea typeface="黑体" panose="02010609060101010101" charset="-122"/>
              </a:endParaRPr>
            </a:p>
          </p:txBody>
        </p:sp>
        <p:grpSp>
          <p:nvGrpSpPr>
            <p:cNvPr id="78" name="组合 77"/>
            <p:cNvGrpSpPr/>
            <p:nvPr/>
          </p:nvGrpSpPr>
          <p:grpSpPr>
            <a:xfrm>
              <a:off x="12211" y="3958"/>
              <a:ext cx="6785" cy="1436"/>
              <a:chOff x="890" y="7708"/>
              <a:chExt cx="8535" cy="1436"/>
            </a:xfrm>
          </p:grpSpPr>
          <p:sp>
            <p:nvSpPr>
              <p:cNvPr id="79" name="ïŝľîdé"/>
              <p:cNvSpPr/>
              <p:nvPr>
                <p:custDataLst>
                  <p:tags r:id="rId18"/>
                </p:custDataLst>
              </p:nvPr>
            </p:nvSpPr>
            <p:spPr>
              <a:xfrm>
                <a:off x="890" y="7708"/>
                <a:ext cx="8535" cy="1436"/>
              </a:xfrm>
              <a:prstGeom prst="roundRect">
                <a:avLst>
                  <a:gd name="adj" fmla="val 10000"/>
                </a:avLst>
              </a:prstGeom>
              <a:solidFill>
                <a:schemeClr val="tx1">
                  <a:lumMod val="25000"/>
                  <a:lumOff val="75000"/>
                  <a:alpha val="20000"/>
                </a:schemeClr>
              </a:solidFill>
              <a:ln w="6055" cap="flat">
                <a:noFill/>
                <a:prstDash val="solid"/>
                <a:miter/>
              </a:ln>
            </p:spPr>
            <p:txBody>
              <a:bodyPr rtlCol="0" anchor="ctr"/>
              <a:p>
                <a:endParaRPr lang="zh-CN" altLang="en-US">
                  <a:latin typeface="黑体" panose="02010609060101010101" charset="-122"/>
                  <a:ea typeface="黑体" panose="02010609060101010101" charset="-122"/>
                </a:endParaRPr>
              </a:p>
            </p:txBody>
          </p:sp>
          <p:sp>
            <p:nvSpPr>
              <p:cNvPr id="80" name="文本框 79"/>
              <p:cNvSpPr txBox="1"/>
              <p:nvPr>
                <p:custDataLst>
                  <p:tags r:id="rId19"/>
                </p:custDataLst>
              </p:nvPr>
            </p:nvSpPr>
            <p:spPr>
              <a:xfrm>
                <a:off x="1048" y="7867"/>
                <a:ext cx="8218" cy="1189"/>
              </a:xfrm>
              <a:prstGeom prst="rect">
                <a:avLst/>
              </a:prstGeom>
              <a:noFill/>
            </p:spPr>
            <p:txBody>
              <a:bodyPr wrap="square" rtlCol="0" anchor="t">
                <a:spAutoFit/>
              </a:bodyPr>
              <a:p>
                <a:pPr indent="0" algn="just" fontAlgn="auto">
                  <a:lnSpc>
                    <a:spcPct val="120000"/>
                  </a:lnSpc>
                </a:pPr>
                <a:r>
                  <a:rPr lang="zh-CN" altLang="en-US" sz="1200">
                    <a:latin typeface="黑体" panose="02010609060101010101" charset="-122"/>
                    <a:ea typeface="黑体" panose="02010609060101010101" charset="-122"/>
                    <a:cs typeface="黑体" panose="02010609060101010101" charset="-122"/>
                    <a:sym typeface="+mn-ea"/>
                  </a:rPr>
                  <a:t>引入零代码产品可以不依赖</a:t>
                </a:r>
                <a:r>
                  <a:rPr lang="en-US" altLang="zh-CN" sz="1200">
                    <a:latin typeface="黑体" panose="02010609060101010101" charset="-122"/>
                    <a:ea typeface="黑体" panose="02010609060101010101" charset="-122"/>
                    <a:cs typeface="黑体" panose="02010609060101010101" charset="-122"/>
                    <a:sym typeface="+mn-ea"/>
                  </a:rPr>
                  <a:t>IT</a:t>
                </a:r>
                <a:r>
                  <a:rPr lang="zh-CN" altLang="en-US" sz="1200">
                    <a:latin typeface="黑体" panose="02010609060101010101" charset="-122"/>
                    <a:ea typeface="黑体" panose="02010609060101010101" charset="-122"/>
                    <a:cs typeface="黑体" panose="02010609060101010101" charset="-122"/>
                    <a:sym typeface="+mn-ea"/>
                  </a:rPr>
                  <a:t>部门，让员工自由搭配、组合使用频率最高的功能，让个体的碎片化、个性化需求得到更好地满足。</a:t>
                </a:r>
                <a:endParaRPr lang="zh-CN" altLang="en-US" sz="1200">
                  <a:latin typeface="黑体" panose="02010609060101010101" charset="-122"/>
                  <a:ea typeface="黑体" panose="02010609060101010101" charset="-122"/>
                  <a:cs typeface="黑体" panose="02010609060101010101" charset="-122"/>
                  <a:sym typeface="+mn-ea"/>
                </a:endParaRPr>
              </a:p>
            </p:txBody>
          </p:sp>
        </p:grpSp>
      </p:grpSp>
      <p:pic>
        <p:nvPicPr>
          <p:cNvPr id="88" name="iṩḻíďê" descr="前引号"/>
          <p:cNvPicPr>
            <a:picLocks noChangeAspect="1"/>
          </p:cNvPicPr>
          <p:nvPr>
            <p:custDataLst>
              <p:tags r:id="rId20"/>
            </p:custDataLst>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836871" y="1505582"/>
            <a:ext cx="914400" cy="914400"/>
          </a:xfrm>
          <a:prstGeom prst="rect">
            <a:avLst/>
          </a:prstGeom>
        </p:spPr>
      </p:pic>
      <p:pic>
        <p:nvPicPr>
          <p:cNvPr id="6" name="图片 5" descr="1"/>
          <p:cNvPicPr>
            <a:picLocks noChangeAspect="1"/>
          </p:cNvPicPr>
          <p:nvPr>
            <p:custDataLst>
              <p:tags r:id="rId23"/>
            </p:custDataLst>
          </p:nvPr>
        </p:nvPicPr>
        <p:blipFill>
          <a:blip r:embed="rId24"/>
          <a:srcRect l="9656" t="8292" r="10630" b="8681"/>
          <a:stretch>
            <a:fillRect/>
          </a:stretch>
        </p:blipFill>
        <p:spPr>
          <a:xfrm>
            <a:off x="10429240" y="241300"/>
            <a:ext cx="1222375" cy="324485"/>
          </a:xfrm>
          <a:prstGeom prst="rect">
            <a:avLst/>
          </a:prstGeom>
        </p:spPr>
      </p:pic>
      <p:sp>
        <p:nvSpPr>
          <p:cNvPr id="11" name="文本框 10"/>
          <p:cNvSpPr txBox="1"/>
          <p:nvPr>
            <p:custDataLst>
              <p:tags r:id="rId25"/>
            </p:custDataLst>
          </p:nvPr>
        </p:nvSpPr>
        <p:spPr>
          <a:xfrm>
            <a:off x="306705" y="328930"/>
            <a:ext cx="9707245" cy="737235"/>
          </a:xfrm>
          <a:prstGeom prst="rect">
            <a:avLst/>
          </a:prstGeom>
          <a:noFill/>
        </p:spPr>
        <p:txBody>
          <a:bodyPr wrap="square" rtlCol="0">
            <a:spAutoFit/>
          </a:bodyPr>
          <a:p>
            <a:r>
              <a:rPr lang="zh-CN" altLang="en-US" sz="2400" b="1">
                <a:solidFill>
                  <a:schemeClr val="accent1"/>
                </a:solidFill>
                <a:latin typeface="黑体" panose="02010609060101010101" charset="-122"/>
                <a:ea typeface="黑体" panose="02010609060101010101" charset="-122"/>
                <a:sym typeface="+mn-ea"/>
              </a:rPr>
              <a:t>零代码作为</a:t>
            </a:r>
            <a:r>
              <a:rPr lang="en-US" altLang="zh-CN" sz="2400" b="1">
                <a:solidFill>
                  <a:schemeClr val="accent1"/>
                </a:solidFill>
                <a:latin typeface="黑体" panose="02010609060101010101" charset="-122"/>
                <a:ea typeface="黑体" panose="02010609060101010101" charset="-122"/>
                <a:sym typeface="+mn-ea"/>
              </a:rPr>
              <a:t>“</a:t>
            </a:r>
            <a:r>
              <a:rPr lang="zh-CN" altLang="en-US" sz="2400" b="1">
                <a:solidFill>
                  <a:schemeClr val="accent1"/>
                </a:solidFill>
                <a:latin typeface="黑体" panose="02010609060101010101" charset="-122"/>
                <a:ea typeface="黑体" panose="02010609060101010101" charset="-122"/>
                <a:sym typeface="+mn-ea"/>
              </a:rPr>
              <a:t>新技术</a:t>
            </a:r>
            <a:r>
              <a:rPr lang="en-US" altLang="zh-CN" sz="2400" b="1">
                <a:solidFill>
                  <a:schemeClr val="accent1"/>
                </a:solidFill>
                <a:latin typeface="黑体" panose="02010609060101010101" charset="-122"/>
                <a:ea typeface="黑体" panose="02010609060101010101" charset="-122"/>
                <a:sym typeface="+mn-ea"/>
              </a:rPr>
              <a:t>”</a:t>
            </a:r>
            <a:r>
              <a:rPr lang="zh-CN" altLang="en-US" sz="2400" b="1">
                <a:solidFill>
                  <a:schemeClr val="accent1"/>
                </a:solidFill>
                <a:latin typeface="黑体" panose="02010609060101010101" charset="-122"/>
                <a:ea typeface="黑体" panose="02010609060101010101" charset="-122"/>
                <a:sym typeface="+mn-ea"/>
              </a:rPr>
              <a:t>，引领中小企业人事数字化</a:t>
            </a:r>
            <a:r>
              <a:rPr lang="en-US" altLang="zh-CN" sz="2400" b="1">
                <a:solidFill>
                  <a:schemeClr val="accent1"/>
                </a:solidFill>
                <a:latin typeface="黑体" panose="02010609060101010101" charset="-122"/>
                <a:ea typeface="黑体" panose="02010609060101010101" charset="-122"/>
                <a:sym typeface="+mn-ea"/>
              </a:rPr>
              <a:t>“</a:t>
            </a:r>
            <a:r>
              <a:rPr lang="zh-CN" altLang="en-US" sz="2400" b="1">
                <a:solidFill>
                  <a:schemeClr val="accent1"/>
                </a:solidFill>
                <a:latin typeface="黑体" panose="02010609060101010101" charset="-122"/>
                <a:ea typeface="黑体" panose="02010609060101010101" charset="-122"/>
                <a:sym typeface="+mn-ea"/>
              </a:rPr>
              <a:t>新方向</a:t>
            </a:r>
            <a:r>
              <a:rPr lang="en-US" altLang="zh-CN" sz="2400" b="1">
                <a:solidFill>
                  <a:schemeClr val="accent1"/>
                </a:solidFill>
                <a:latin typeface="黑体" panose="02010609060101010101" charset="-122"/>
                <a:ea typeface="黑体" panose="02010609060101010101" charset="-122"/>
                <a:sym typeface="+mn-ea"/>
              </a:rPr>
              <a:t>”</a:t>
            </a:r>
            <a:endParaRPr lang="zh-CN" altLang="en-US" sz="2400" b="1">
              <a:solidFill>
                <a:schemeClr val="accent1"/>
              </a:solidFill>
              <a:latin typeface="黑体" panose="02010609060101010101" charset="-122"/>
              <a:ea typeface="黑体" panose="02010609060101010101" charset="-122"/>
              <a:sym typeface="+mn-ea"/>
            </a:endParaRPr>
          </a:p>
          <a:p>
            <a:r>
              <a:rPr lang="zh-CN" altLang="en-US" b="1">
                <a:solidFill>
                  <a:schemeClr val="tx1"/>
                </a:solidFill>
                <a:latin typeface="黑体" panose="02010609060101010101" charset="-122"/>
                <a:ea typeface="黑体" panose="02010609060101010101" charset="-122"/>
                <a:sym typeface="+mn-ea"/>
              </a:rPr>
              <a:t>零代码应用</a:t>
            </a:r>
            <a:r>
              <a:rPr lang="en-US" altLang="zh-CN" b="1">
                <a:solidFill>
                  <a:schemeClr val="tx1"/>
                </a:solidFill>
                <a:latin typeface="黑体" panose="02010609060101010101" charset="-122"/>
                <a:ea typeface="黑体" panose="02010609060101010101" charset="-122"/>
                <a:sym typeface="+mn-ea"/>
              </a:rPr>
              <a:t>“</a:t>
            </a:r>
            <a:r>
              <a:rPr lang="zh-CN" altLang="en-US" b="1">
                <a:solidFill>
                  <a:schemeClr val="tx1"/>
                </a:solidFill>
                <a:latin typeface="黑体" panose="02010609060101010101" charset="-122"/>
                <a:ea typeface="黑体" panose="02010609060101010101" charset="-122"/>
                <a:sym typeface="+mn-ea"/>
              </a:rPr>
              <a:t>降本增效</a:t>
            </a:r>
            <a:r>
              <a:rPr lang="en-US" altLang="zh-CN" b="1">
                <a:solidFill>
                  <a:schemeClr val="tx1"/>
                </a:solidFill>
                <a:latin typeface="黑体" panose="02010609060101010101" charset="-122"/>
                <a:ea typeface="黑体" panose="02010609060101010101" charset="-122"/>
                <a:sym typeface="+mn-ea"/>
              </a:rPr>
              <a:t>”</a:t>
            </a:r>
            <a:r>
              <a:rPr lang="zh-CN" altLang="en-US" b="1">
                <a:solidFill>
                  <a:schemeClr val="tx1"/>
                </a:solidFill>
                <a:latin typeface="黑体" panose="02010609060101010101" charset="-122"/>
                <a:ea typeface="黑体" panose="02010609060101010101" charset="-122"/>
                <a:sym typeface="+mn-ea"/>
              </a:rPr>
              <a:t>、</a:t>
            </a:r>
            <a:r>
              <a:rPr lang="en-US" altLang="zh-CN" b="1">
                <a:solidFill>
                  <a:schemeClr val="tx1"/>
                </a:solidFill>
                <a:latin typeface="黑体" panose="02010609060101010101" charset="-122"/>
                <a:ea typeface="黑体" panose="02010609060101010101" charset="-122"/>
                <a:sym typeface="+mn-ea"/>
              </a:rPr>
              <a:t>“</a:t>
            </a:r>
            <a:r>
              <a:rPr lang="zh-CN" altLang="en-US" b="1">
                <a:solidFill>
                  <a:schemeClr val="tx1"/>
                </a:solidFill>
                <a:latin typeface="黑体" panose="02010609060101010101" charset="-122"/>
                <a:ea typeface="黑体" panose="02010609060101010101" charset="-122"/>
                <a:sym typeface="+mn-ea"/>
              </a:rPr>
              <a:t>敏捷迭代</a:t>
            </a:r>
            <a:r>
              <a:rPr lang="en-US" altLang="zh-CN" b="1">
                <a:solidFill>
                  <a:schemeClr val="tx1"/>
                </a:solidFill>
                <a:latin typeface="黑体" panose="02010609060101010101" charset="-122"/>
                <a:ea typeface="黑体" panose="02010609060101010101" charset="-122"/>
                <a:sym typeface="+mn-ea"/>
              </a:rPr>
              <a:t>”</a:t>
            </a:r>
            <a:r>
              <a:rPr lang="zh-CN" altLang="en-US" b="1">
                <a:solidFill>
                  <a:schemeClr val="tx1"/>
                </a:solidFill>
                <a:latin typeface="黑体" panose="02010609060101010101" charset="-122"/>
                <a:ea typeface="黑体" panose="02010609060101010101" charset="-122"/>
                <a:sym typeface="+mn-ea"/>
              </a:rPr>
              <a:t>、</a:t>
            </a:r>
            <a:r>
              <a:rPr lang="en-US" altLang="zh-CN" b="1">
                <a:solidFill>
                  <a:schemeClr val="tx1"/>
                </a:solidFill>
                <a:latin typeface="黑体" panose="02010609060101010101" charset="-122"/>
                <a:ea typeface="黑体" panose="02010609060101010101" charset="-122"/>
                <a:sym typeface="+mn-ea"/>
              </a:rPr>
              <a:t>“</a:t>
            </a:r>
            <a:r>
              <a:rPr lang="zh-CN" altLang="en-US" b="1">
                <a:solidFill>
                  <a:schemeClr val="tx1"/>
                </a:solidFill>
                <a:latin typeface="黑体" panose="02010609060101010101" charset="-122"/>
                <a:ea typeface="黑体" panose="02010609060101010101" charset="-122"/>
                <a:sym typeface="+mn-ea"/>
              </a:rPr>
              <a:t>自主开发</a:t>
            </a:r>
            <a:r>
              <a:rPr lang="en-US" altLang="zh-CN" b="1">
                <a:solidFill>
                  <a:schemeClr val="tx1"/>
                </a:solidFill>
                <a:latin typeface="黑体" panose="02010609060101010101" charset="-122"/>
                <a:ea typeface="黑体" panose="02010609060101010101" charset="-122"/>
                <a:sym typeface="+mn-ea"/>
              </a:rPr>
              <a:t>”</a:t>
            </a:r>
            <a:r>
              <a:rPr lang="zh-CN" altLang="en-US" b="1">
                <a:solidFill>
                  <a:schemeClr val="tx1"/>
                </a:solidFill>
                <a:latin typeface="黑体" panose="02010609060101010101" charset="-122"/>
                <a:ea typeface="黑体" panose="02010609060101010101" charset="-122"/>
                <a:sym typeface="+mn-ea"/>
              </a:rPr>
              <a:t>特点受关注</a:t>
            </a:r>
            <a:endParaRPr lang="zh-CN" altLang="en-US" b="1">
              <a:solidFill>
                <a:schemeClr val="tx1"/>
              </a:solidFill>
              <a:latin typeface="黑体" panose="02010609060101010101" charset="-122"/>
              <a:ea typeface="黑体" panose="02010609060101010101" charset="-122"/>
              <a:sym typeface="+mn-ea"/>
            </a:endParaRPr>
          </a:p>
        </p:txBody>
      </p:sp>
      <p:grpSp>
        <p:nvGrpSpPr>
          <p:cNvPr id="34" name="组合 33"/>
          <p:cNvGrpSpPr/>
          <p:nvPr/>
        </p:nvGrpSpPr>
        <p:grpSpPr>
          <a:xfrm>
            <a:off x="66074" y="2383319"/>
            <a:ext cx="6727374" cy="3647982"/>
            <a:chOff x="8441" y="2451"/>
            <a:chExt cx="11936" cy="6472"/>
          </a:xfrm>
        </p:grpSpPr>
        <p:graphicFrame>
          <p:nvGraphicFramePr>
            <p:cNvPr id="35" name="图表 34"/>
            <p:cNvGraphicFramePr/>
            <p:nvPr>
              <p:custDataLst>
                <p:tags r:id="rId26"/>
              </p:custDataLst>
            </p:nvPr>
          </p:nvGraphicFramePr>
          <p:xfrm>
            <a:off x="12364" y="2451"/>
            <a:ext cx="7445" cy="6472"/>
          </p:xfrm>
          <a:graphic>
            <a:graphicData uri="http://schemas.openxmlformats.org/drawingml/2006/chart">
              <c:chart xmlns:c="http://schemas.openxmlformats.org/drawingml/2006/chart" xmlns:r="http://schemas.openxmlformats.org/officeDocument/2006/relationships" r:id="rId1"/>
            </a:graphicData>
          </a:graphic>
        </p:graphicFrame>
        <p:grpSp>
          <p:nvGrpSpPr>
            <p:cNvPr id="37" name="组合 36"/>
            <p:cNvGrpSpPr/>
            <p:nvPr/>
          </p:nvGrpSpPr>
          <p:grpSpPr>
            <a:xfrm>
              <a:off x="8441" y="2834"/>
              <a:ext cx="11936" cy="5708"/>
              <a:chOff x="8441" y="2834"/>
              <a:chExt cx="11936" cy="5708"/>
            </a:xfrm>
          </p:grpSpPr>
          <p:sp>
            <p:nvSpPr>
              <p:cNvPr id="39" name="文本框 38"/>
              <p:cNvSpPr txBox="1"/>
              <p:nvPr>
                <p:custDataLst>
                  <p:tags r:id="rId27"/>
                </p:custDataLst>
              </p:nvPr>
            </p:nvSpPr>
            <p:spPr>
              <a:xfrm>
                <a:off x="8441" y="8089"/>
                <a:ext cx="4229" cy="408"/>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sym typeface="+mn-ea"/>
                  </a:rPr>
                  <a:t>看到同行在用，且已经取得显著成效</a:t>
                </a:r>
                <a:endParaRPr lang="zh-CN" altLang="en-US" sz="900">
                  <a:latin typeface="黑体" panose="02010609060101010101" charset="-122"/>
                  <a:ea typeface="黑体" panose="02010609060101010101" charset="-122"/>
                  <a:sym typeface="+mn-ea"/>
                </a:endParaRPr>
              </a:p>
            </p:txBody>
          </p:sp>
          <p:sp>
            <p:nvSpPr>
              <p:cNvPr id="40" name="文本框 39"/>
              <p:cNvSpPr txBox="1"/>
              <p:nvPr>
                <p:custDataLst>
                  <p:tags r:id="rId28"/>
                </p:custDataLst>
              </p:nvPr>
            </p:nvSpPr>
            <p:spPr>
              <a:xfrm>
                <a:off x="8665" y="7353"/>
                <a:ext cx="4005" cy="408"/>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cs typeface="黑体" panose="02010609060101010101" charset="-122"/>
                    <a:sym typeface="+mn-ea"/>
                  </a:rPr>
                  <a:t>提高IT部门的开发效率</a:t>
                </a:r>
                <a:endParaRPr lang="zh-CN" altLang="en-US" sz="900">
                  <a:latin typeface="黑体" panose="02010609060101010101" charset="-122"/>
                  <a:ea typeface="黑体" panose="02010609060101010101" charset="-122"/>
                  <a:cs typeface="黑体" panose="02010609060101010101" charset="-122"/>
                  <a:sym typeface="+mn-ea"/>
                </a:endParaRPr>
              </a:p>
            </p:txBody>
          </p:sp>
          <p:sp>
            <p:nvSpPr>
              <p:cNvPr id="41" name="文本框 40"/>
              <p:cNvSpPr txBox="1"/>
              <p:nvPr>
                <p:custDataLst>
                  <p:tags r:id="rId29"/>
                </p:custDataLst>
              </p:nvPr>
            </p:nvSpPr>
            <p:spPr>
              <a:xfrm>
                <a:off x="8923" y="6591"/>
                <a:ext cx="3747" cy="408"/>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cs typeface="黑体" panose="02010609060101010101" charset="-122"/>
                  </a:rPr>
                  <a:t>由HR/业务部门主导搭建</a:t>
                </a:r>
                <a:endParaRPr lang="zh-CN" altLang="en-US" sz="900">
                  <a:latin typeface="黑体" panose="02010609060101010101" charset="-122"/>
                  <a:ea typeface="黑体" panose="02010609060101010101" charset="-122"/>
                  <a:cs typeface="黑体" panose="02010609060101010101" charset="-122"/>
                </a:endParaRPr>
              </a:p>
            </p:txBody>
          </p:sp>
          <p:sp>
            <p:nvSpPr>
              <p:cNvPr id="42" name="文本框 41"/>
              <p:cNvSpPr txBox="1"/>
              <p:nvPr>
                <p:custDataLst>
                  <p:tags r:id="rId30"/>
                </p:custDataLst>
              </p:nvPr>
            </p:nvSpPr>
            <p:spPr>
              <a:xfrm>
                <a:off x="8665" y="5839"/>
                <a:ext cx="4005" cy="408"/>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cs typeface="黑体" panose="02010609060101010101" charset="-122"/>
                    <a:sym typeface="+mn-ea"/>
                  </a:rPr>
                  <a:t>减少系统开发对IT部门的依赖</a:t>
                </a:r>
                <a:endParaRPr lang="zh-CN" altLang="en-US" sz="900">
                  <a:latin typeface="黑体" panose="02010609060101010101" charset="-122"/>
                  <a:ea typeface="黑体" panose="02010609060101010101" charset="-122"/>
                  <a:cs typeface="黑体" panose="02010609060101010101" charset="-122"/>
                  <a:sym typeface="+mn-ea"/>
                </a:endParaRPr>
              </a:p>
            </p:txBody>
          </p:sp>
          <p:sp>
            <p:nvSpPr>
              <p:cNvPr id="44" name="文本框 43"/>
              <p:cNvSpPr txBox="1"/>
              <p:nvPr>
                <p:custDataLst>
                  <p:tags r:id="rId31"/>
                </p:custDataLst>
              </p:nvPr>
            </p:nvSpPr>
            <p:spPr>
              <a:xfrm>
                <a:off x="8665" y="5108"/>
                <a:ext cx="4005" cy="408"/>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sym typeface="+mn-ea"/>
                  </a:rPr>
                  <a:t>开发更贴合公司、业务需求的个性化系统</a:t>
                </a:r>
                <a:endParaRPr lang="zh-CN" altLang="en-US" sz="900">
                  <a:latin typeface="黑体" panose="02010609060101010101" charset="-122"/>
                  <a:ea typeface="黑体" panose="02010609060101010101" charset="-122"/>
                </a:endParaRPr>
              </a:p>
            </p:txBody>
          </p:sp>
          <p:sp>
            <p:nvSpPr>
              <p:cNvPr id="45" name="文本框 44"/>
              <p:cNvSpPr txBox="1"/>
              <p:nvPr>
                <p:custDataLst>
                  <p:tags r:id="rId32"/>
                </p:custDataLst>
              </p:nvPr>
            </p:nvSpPr>
            <p:spPr>
              <a:xfrm>
                <a:off x="8665" y="4251"/>
                <a:ext cx="4005" cy="653"/>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sym typeface="+mn-ea"/>
                  </a:rPr>
                  <a:t>在一个平台上实现人事、考勤、财务、销售等数据互联互通</a:t>
                </a:r>
                <a:endParaRPr lang="zh-CN" altLang="en-US" sz="900">
                  <a:latin typeface="黑体" panose="02010609060101010101" charset="-122"/>
                  <a:ea typeface="黑体" panose="02010609060101010101" charset="-122"/>
                  <a:sym typeface="+mn-ea"/>
                </a:endParaRPr>
              </a:p>
            </p:txBody>
          </p:sp>
          <p:sp>
            <p:nvSpPr>
              <p:cNvPr id="46" name="文本框 45"/>
              <p:cNvSpPr txBox="1"/>
              <p:nvPr>
                <p:custDataLst>
                  <p:tags r:id="rId33"/>
                </p:custDataLst>
              </p:nvPr>
            </p:nvSpPr>
            <p:spPr>
              <a:xfrm>
                <a:off x="8665" y="3513"/>
                <a:ext cx="4005" cy="653"/>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rPr>
                  <a:t>更高效率完成系统更新，更快速度响应公司及业务发展需要</a:t>
                </a:r>
                <a:endParaRPr lang="zh-CN" altLang="en-US" sz="900">
                  <a:latin typeface="黑体" panose="02010609060101010101" charset="-122"/>
                  <a:ea typeface="黑体" panose="02010609060101010101" charset="-122"/>
                </a:endParaRPr>
              </a:p>
            </p:txBody>
          </p:sp>
          <p:sp>
            <p:nvSpPr>
              <p:cNvPr id="47" name="文本框 46"/>
              <p:cNvSpPr txBox="1"/>
              <p:nvPr>
                <p:custDataLst>
                  <p:tags r:id="rId34"/>
                </p:custDataLst>
              </p:nvPr>
            </p:nvSpPr>
            <p:spPr>
              <a:xfrm>
                <a:off x="8665" y="2867"/>
                <a:ext cx="4005" cy="899"/>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sym typeface="+mn-ea"/>
                  </a:rPr>
                  <a:t>缩短数字化系统开发周期，降低企业采购及运营成本</a:t>
                </a:r>
                <a:endParaRPr lang="zh-CN" altLang="en-US" sz="900">
                  <a:latin typeface="黑体" panose="02010609060101010101" charset="-122"/>
                  <a:ea typeface="黑体" panose="02010609060101010101" charset="-122"/>
                </a:endParaRPr>
              </a:p>
              <a:p>
                <a:pPr algn="r"/>
                <a:endParaRPr lang="zh-CN" altLang="en-US" sz="900">
                  <a:latin typeface="黑体" panose="02010609060101010101" charset="-122"/>
                  <a:ea typeface="黑体" panose="02010609060101010101" charset="-122"/>
                </a:endParaRPr>
              </a:p>
            </p:txBody>
          </p:sp>
          <p:sp>
            <p:nvSpPr>
              <p:cNvPr id="48" name="文本框 47"/>
              <p:cNvSpPr txBox="1"/>
              <p:nvPr>
                <p:custDataLst>
                  <p:tags r:id="rId35"/>
                </p:custDataLst>
              </p:nvPr>
            </p:nvSpPr>
            <p:spPr>
              <a:xfrm>
                <a:off x="19188" y="2834"/>
                <a:ext cx="1189" cy="485"/>
              </a:xfrm>
              <a:prstGeom prst="rect">
                <a:avLst/>
              </a:prstGeom>
              <a:noFill/>
            </p:spPr>
            <p:txBody>
              <a:bodyPr wrap="square" rtlCol="0">
                <a:noAutofit/>
              </a:bodyPr>
              <a:p>
                <a:r>
                  <a:rPr lang="en-US" altLang="zh-CN" sz="1200">
                    <a:latin typeface="黑体" panose="02010609060101010101" charset="-122"/>
                    <a:ea typeface="黑体" panose="02010609060101010101" charset="-122"/>
                  </a:rPr>
                  <a:t>66.1%</a:t>
                </a:r>
                <a:endParaRPr lang="en-US" altLang="zh-CN" sz="1200">
                  <a:latin typeface="黑体" panose="02010609060101010101" charset="-122"/>
                  <a:ea typeface="黑体" panose="02010609060101010101" charset="-122"/>
                </a:endParaRPr>
              </a:p>
            </p:txBody>
          </p:sp>
          <p:sp>
            <p:nvSpPr>
              <p:cNvPr id="49" name="文本框 48"/>
              <p:cNvSpPr txBox="1"/>
              <p:nvPr>
                <p:custDataLst>
                  <p:tags r:id="rId36"/>
                </p:custDataLst>
              </p:nvPr>
            </p:nvSpPr>
            <p:spPr>
              <a:xfrm>
                <a:off x="18931" y="3590"/>
                <a:ext cx="1189" cy="485"/>
              </a:xfrm>
              <a:prstGeom prst="rect">
                <a:avLst/>
              </a:prstGeom>
              <a:noFill/>
            </p:spPr>
            <p:txBody>
              <a:bodyPr wrap="square" rtlCol="0">
                <a:noAutofit/>
              </a:bodyPr>
              <a:p>
                <a:r>
                  <a:rPr lang="en-US" altLang="zh-CN" sz="1200">
                    <a:latin typeface="黑体" panose="02010609060101010101" charset="-122"/>
                    <a:ea typeface="黑体" panose="02010609060101010101" charset="-122"/>
                  </a:rPr>
                  <a:t>63.5%</a:t>
                </a:r>
                <a:endParaRPr lang="en-US" altLang="zh-CN" sz="1200">
                  <a:latin typeface="黑体" panose="02010609060101010101" charset="-122"/>
                  <a:ea typeface="黑体" panose="02010609060101010101" charset="-122"/>
                </a:endParaRPr>
              </a:p>
            </p:txBody>
          </p:sp>
          <p:sp>
            <p:nvSpPr>
              <p:cNvPr id="50" name="文本框 49"/>
              <p:cNvSpPr txBox="1"/>
              <p:nvPr>
                <p:custDataLst>
                  <p:tags r:id="rId37"/>
                </p:custDataLst>
              </p:nvPr>
            </p:nvSpPr>
            <p:spPr>
              <a:xfrm>
                <a:off x="18318" y="4333"/>
                <a:ext cx="1189" cy="485"/>
              </a:xfrm>
              <a:prstGeom prst="rect">
                <a:avLst/>
              </a:prstGeom>
              <a:noFill/>
            </p:spPr>
            <p:txBody>
              <a:bodyPr wrap="square" rtlCol="0">
                <a:noAutofit/>
              </a:bodyPr>
              <a:p>
                <a:r>
                  <a:rPr lang="en-US" altLang="zh-CN" sz="1200">
                    <a:latin typeface="黑体" panose="02010609060101010101" charset="-122"/>
                    <a:ea typeface="黑体" panose="02010609060101010101" charset="-122"/>
                  </a:rPr>
                  <a:t>57.4%</a:t>
                </a:r>
                <a:endParaRPr lang="en-US" altLang="zh-CN" sz="1200">
                  <a:latin typeface="黑体" panose="02010609060101010101" charset="-122"/>
                  <a:ea typeface="黑体" panose="02010609060101010101" charset="-122"/>
                </a:endParaRPr>
              </a:p>
            </p:txBody>
          </p:sp>
          <p:sp>
            <p:nvSpPr>
              <p:cNvPr id="51" name="文本框 50"/>
              <p:cNvSpPr txBox="1"/>
              <p:nvPr>
                <p:custDataLst>
                  <p:tags r:id="rId38"/>
                </p:custDataLst>
              </p:nvPr>
            </p:nvSpPr>
            <p:spPr>
              <a:xfrm>
                <a:off x="17633" y="5083"/>
                <a:ext cx="1189" cy="485"/>
              </a:xfrm>
              <a:prstGeom prst="rect">
                <a:avLst/>
              </a:prstGeom>
              <a:noFill/>
            </p:spPr>
            <p:txBody>
              <a:bodyPr wrap="square" rtlCol="0">
                <a:noAutofit/>
              </a:bodyPr>
              <a:p>
                <a:r>
                  <a:rPr lang="en-US" altLang="zh-CN" sz="1200">
                    <a:latin typeface="黑体" panose="02010609060101010101" charset="-122"/>
                    <a:ea typeface="黑体" panose="02010609060101010101" charset="-122"/>
                  </a:rPr>
                  <a:t>50.4%</a:t>
                </a:r>
                <a:endParaRPr lang="en-US" altLang="zh-CN" sz="1200">
                  <a:latin typeface="黑体" panose="02010609060101010101" charset="-122"/>
                  <a:ea typeface="黑体" panose="02010609060101010101" charset="-122"/>
                </a:endParaRPr>
              </a:p>
            </p:txBody>
          </p:sp>
          <p:sp>
            <p:nvSpPr>
              <p:cNvPr id="52" name="文本框 51"/>
              <p:cNvSpPr txBox="1"/>
              <p:nvPr>
                <p:custDataLst>
                  <p:tags r:id="rId39"/>
                </p:custDataLst>
              </p:nvPr>
            </p:nvSpPr>
            <p:spPr>
              <a:xfrm>
                <a:off x="15837" y="5827"/>
                <a:ext cx="1189" cy="485"/>
              </a:xfrm>
              <a:prstGeom prst="rect">
                <a:avLst/>
              </a:prstGeom>
              <a:noFill/>
            </p:spPr>
            <p:txBody>
              <a:bodyPr wrap="square" rtlCol="0">
                <a:noAutofit/>
              </a:bodyPr>
              <a:p>
                <a:r>
                  <a:rPr lang="en-US" altLang="zh-CN" sz="1200">
                    <a:latin typeface="黑体" panose="02010609060101010101" charset="-122"/>
                    <a:ea typeface="黑体" panose="02010609060101010101" charset="-122"/>
                  </a:rPr>
                  <a:t>32.2%</a:t>
                </a:r>
                <a:endParaRPr lang="en-US" altLang="zh-CN" sz="1200">
                  <a:latin typeface="黑体" panose="02010609060101010101" charset="-122"/>
                  <a:ea typeface="黑体" panose="02010609060101010101" charset="-122"/>
                </a:endParaRPr>
              </a:p>
            </p:txBody>
          </p:sp>
          <p:sp>
            <p:nvSpPr>
              <p:cNvPr id="55" name="文本框 54"/>
              <p:cNvSpPr txBox="1"/>
              <p:nvPr>
                <p:custDataLst>
                  <p:tags r:id="rId40"/>
                </p:custDataLst>
              </p:nvPr>
            </p:nvSpPr>
            <p:spPr>
              <a:xfrm>
                <a:off x="15148" y="6568"/>
                <a:ext cx="1189" cy="485"/>
              </a:xfrm>
              <a:prstGeom prst="rect">
                <a:avLst/>
              </a:prstGeom>
              <a:noFill/>
            </p:spPr>
            <p:txBody>
              <a:bodyPr wrap="square" rtlCol="0">
                <a:noAutofit/>
              </a:bodyPr>
              <a:p>
                <a:r>
                  <a:rPr lang="en-US" altLang="zh-CN" sz="1200">
                    <a:latin typeface="黑体" panose="02010609060101010101" charset="-122"/>
                    <a:ea typeface="黑体" panose="02010609060101010101" charset="-122"/>
                  </a:rPr>
                  <a:t>25.2%</a:t>
                </a:r>
                <a:endParaRPr lang="en-US" altLang="zh-CN" sz="1200">
                  <a:latin typeface="黑体" panose="02010609060101010101" charset="-122"/>
                  <a:ea typeface="黑体" panose="02010609060101010101" charset="-122"/>
                </a:endParaRPr>
              </a:p>
            </p:txBody>
          </p:sp>
          <p:sp>
            <p:nvSpPr>
              <p:cNvPr id="56" name="文本框 55"/>
              <p:cNvSpPr txBox="1"/>
              <p:nvPr>
                <p:custDataLst>
                  <p:tags r:id="rId41"/>
                </p:custDataLst>
              </p:nvPr>
            </p:nvSpPr>
            <p:spPr>
              <a:xfrm>
                <a:off x="14881" y="7325"/>
                <a:ext cx="1189" cy="485"/>
              </a:xfrm>
              <a:prstGeom prst="rect">
                <a:avLst/>
              </a:prstGeom>
              <a:noFill/>
            </p:spPr>
            <p:txBody>
              <a:bodyPr wrap="square" rtlCol="0">
                <a:noAutofit/>
              </a:bodyPr>
              <a:p>
                <a:r>
                  <a:rPr lang="en-US" altLang="zh-CN" sz="1200">
                    <a:latin typeface="黑体" panose="02010609060101010101" charset="-122"/>
                    <a:ea typeface="黑体" panose="02010609060101010101" charset="-122"/>
                  </a:rPr>
                  <a:t>22.6%</a:t>
                </a:r>
                <a:endParaRPr lang="en-US" altLang="zh-CN" sz="1200">
                  <a:latin typeface="黑体" panose="02010609060101010101" charset="-122"/>
                  <a:ea typeface="黑体" panose="02010609060101010101" charset="-122"/>
                </a:endParaRPr>
              </a:p>
            </p:txBody>
          </p:sp>
          <p:sp>
            <p:nvSpPr>
              <p:cNvPr id="57" name="文本框 56"/>
              <p:cNvSpPr txBox="1"/>
              <p:nvPr>
                <p:custDataLst>
                  <p:tags r:id="rId42"/>
                </p:custDataLst>
              </p:nvPr>
            </p:nvSpPr>
            <p:spPr>
              <a:xfrm>
                <a:off x="13265" y="8057"/>
                <a:ext cx="1189" cy="485"/>
              </a:xfrm>
              <a:prstGeom prst="rect">
                <a:avLst/>
              </a:prstGeom>
              <a:noFill/>
            </p:spPr>
            <p:txBody>
              <a:bodyPr wrap="square" rtlCol="0">
                <a:noAutofit/>
              </a:bodyPr>
              <a:p>
                <a:r>
                  <a:rPr lang="en-US" altLang="zh-CN" sz="1200">
                    <a:latin typeface="黑体" panose="02010609060101010101" charset="-122"/>
                    <a:ea typeface="黑体" panose="02010609060101010101" charset="-122"/>
                  </a:rPr>
                  <a:t>6.1%</a:t>
                </a:r>
                <a:endParaRPr lang="en-US" altLang="zh-CN" sz="1200">
                  <a:latin typeface="黑体" panose="02010609060101010101" charset="-122"/>
                  <a:ea typeface="黑体" panose="02010609060101010101" charset="-122"/>
                </a:endParaRPr>
              </a:p>
            </p:txBody>
          </p:sp>
        </p:grpSp>
      </p:grpSp>
      <p:sp>
        <p:nvSpPr>
          <p:cNvPr id="2" name="文本框 1"/>
          <p:cNvSpPr txBox="1"/>
          <p:nvPr>
            <p:custDataLst>
              <p:tags r:id="rId43"/>
            </p:custDataLst>
          </p:nvPr>
        </p:nvSpPr>
        <p:spPr>
          <a:xfrm>
            <a:off x="665480" y="6529705"/>
            <a:ext cx="462216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sp>
        <p:nvSpPr>
          <p:cNvPr id="4" name="文本框 3"/>
          <p:cNvSpPr txBox="1"/>
          <p:nvPr>
            <p:custDataLst>
              <p:tags r:id="rId44"/>
            </p:custDataLst>
          </p:nvPr>
        </p:nvSpPr>
        <p:spPr>
          <a:xfrm>
            <a:off x="718536" y="1993900"/>
            <a:ext cx="5403850" cy="521970"/>
          </a:xfrm>
          <a:prstGeom prst="rect">
            <a:avLst/>
          </a:prstGeom>
          <a:noFill/>
        </p:spPr>
        <p:txBody>
          <a:bodyPr wrap="square" rtlCol="0">
            <a:spAutoFit/>
          </a:bodyPr>
          <a:p>
            <a:pPr algn="ctr"/>
            <a:r>
              <a:rPr lang="zh-CN" altLang="en-US" sz="1400">
                <a:latin typeface="黑体" panose="02010609060101010101" charset="-122"/>
                <a:ea typeface="黑体" panose="02010609060101010101" charset="-122"/>
              </a:rPr>
              <a:t>发现：零代码应用</a:t>
            </a:r>
            <a:r>
              <a:rPr lang="en-US" altLang="zh-CN" sz="1400">
                <a:latin typeface="黑体" panose="02010609060101010101" charset="-122"/>
                <a:ea typeface="黑体" panose="02010609060101010101" charset="-122"/>
              </a:rPr>
              <a:t>“</a:t>
            </a:r>
            <a:r>
              <a:rPr lang="zh-CN" altLang="en-US" sz="1400">
                <a:latin typeface="黑体" panose="02010609060101010101" charset="-122"/>
                <a:ea typeface="黑体" panose="02010609060101010101" charset="-122"/>
              </a:rPr>
              <a:t>降本增效</a:t>
            </a:r>
            <a:r>
              <a:rPr lang="en-US" altLang="zh-CN" sz="1400">
                <a:latin typeface="黑体" panose="02010609060101010101" charset="-122"/>
                <a:ea typeface="黑体" panose="02010609060101010101" charset="-122"/>
              </a:rPr>
              <a:t>”</a:t>
            </a:r>
            <a:r>
              <a:rPr lang="zh-CN" altLang="en-US" sz="1400">
                <a:latin typeface="黑体" panose="02010609060101010101" charset="-122"/>
                <a:ea typeface="黑体" panose="02010609060101010101" charset="-122"/>
              </a:rPr>
              <a:t>、</a:t>
            </a:r>
            <a:r>
              <a:rPr lang="en-US" altLang="zh-CN" sz="1400">
                <a:latin typeface="黑体" panose="02010609060101010101" charset="-122"/>
                <a:ea typeface="黑体" panose="02010609060101010101" charset="-122"/>
              </a:rPr>
              <a:t>“</a:t>
            </a:r>
            <a:r>
              <a:rPr lang="zh-CN" altLang="en-US" sz="1400">
                <a:latin typeface="黑体" panose="02010609060101010101" charset="-122"/>
                <a:ea typeface="黑体" panose="02010609060101010101" charset="-122"/>
              </a:rPr>
              <a:t>敏捷迭代</a:t>
            </a:r>
            <a:r>
              <a:rPr lang="en-US" altLang="zh-CN" sz="1400">
                <a:latin typeface="黑体" panose="02010609060101010101" charset="-122"/>
                <a:ea typeface="黑体" panose="02010609060101010101" charset="-122"/>
              </a:rPr>
              <a:t>”</a:t>
            </a:r>
            <a:r>
              <a:rPr lang="zh-CN" altLang="en-US" sz="1400">
                <a:latin typeface="黑体" panose="02010609060101010101" charset="-122"/>
                <a:ea typeface="黑体" panose="02010609060101010101" charset="-122"/>
              </a:rPr>
              <a:t>、</a:t>
            </a:r>
            <a:r>
              <a:rPr lang="en-US" altLang="zh-CN" sz="1400">
                <a:latin typeface="黑体" panose="02010609060101010101" charset="-122"/>
                <a:ea typeface="黑体" panose="02010609060101010101" charset="-122"/>
              </a:rPr>
              <a:t>“</a:t>
            </a:r>
            <a:r>
              <a:rPr lang="zh-CN" altLang="en-US" sz="1400">
                <a:latin typeface="黑体" panose="02010609060101010101" charset="-122"/>
                <a:ea typeface="黑体" panose="02010609060101010101" charset="-122"/>
              </a:rPr>
              <a:t>自主开发</a:t>
            </a:r>
            <a:r>
              <a:rPr lang="en-US" altLang="zh-CN" sz="1400">
                <a:latin typeface="黑体" panose="02010609060101010101" charset="-122"/>
                <a:ea typeface="黑体" panose="02010609060101010101" charset="-122"/>
              </a:rPr>
              <a:t>”</a:t>
            </a:r>
            <a:r>
              <a:rPr lang="zh-CN" altLang="en-US" sz="1400">
                <a:latin typeface="黑体" panose="02010609060101010101" charset="-122"/>
                <a:ea typeface="黑体" panose="02010609060101010101" charset="-122"/>
              </a:rPr>
              <a:t>等特点受肯定</a:t>
            </a:r>
            <a:endParaRPr lang="zh-CN" altLang="en-US" sz="140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5"/>
            </p:custDataLst>
          </p:nvPr>
        </p:nvSpPr>
        <p:spPr>
          <a:xfrm rot="20340000">
            <a:off x="98425" y="3380740"/>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10" name="文本框 9"/>
          <p:cNvSpPr txBox="1"/>
          <p:nvPr>
            <p:custDataLst>
              <p:tags r:id="rId6"/>
            </p:custDataLst>
          </p:nvPr>
        </p:nvSpPr>
        <p:spPr>
          <a:xfrm rot="20340000">
            <a:off x="6235065" y="2211705"/>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14" name="文本框 13"/>
          <p:cNvSpPr txBox="1"/>
          <p:nvPr>
            <p:custDataLst>
              <p:tags r:id="rId7"/>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custDataLst>
              <p:tags r:id="rId8"/>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14</a:t>
            </a:r>
            <a:endParaRPr lang="en-US" sz="1600">
              <a:solidFill>
                <a:schemeClr val="bg1">
                  <a:lumMod val="75000"/>
                </a:schemeClr>
              </a:solidFill>
              <a:latin typeface="黑体" panose="02010609060101010101" charset="-122"/>
              <a:ea typeface="黑体" panose="02010609060101010101" charset="-122"/>
              <a:sym typeface="+mn-ea"/>
            </a:endParaRPr>
          </a:p>
        </p:txBody>
      </p:sp>
      <p:grpSp>
        <p:nvGrpSpPr>
          <p:cNvPr id="66" name="组合 65"/>
          <p:cNvGrpSpPr/>
          <p:nvPr/>
        </p:nvGrpSpPr>
        <p:grpSpPr>
          <a:xfrm>
            <a:off x="534670" y="6501130"/>
            <a:ext cx="11116310" cy="0"/>
            <a:chOff x="717" y="10238"/>
            <a:chExt cx="17506" cy="0"/>
          </a:xfrm>
        </p:grpSpPr>
        <p:cxnSp>
          <p:nvCxnSpPr>
            <p:cNvPr id="67" name="íṩľîḑe"/>
            <p:cNvCxnSpPr/>
            <p:nvPr>
              <p:custDataLst>
                <p:tags r:id="rId9"/>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ïslîdé"/>
            <p:cNvCxnSpPr/>
            <p:nvPr>
              <p:custDataLst>
                <p:tags r:id="rId10"/>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pic>
        <p:nvPicPr>
          <p:cNvPr id="8" name="图片 7" descr="1"/>
          <p:cNvPicPr>
            <a:picLocks noChangeAspect="1"/>
          </p:cNvPicPr>
          <p:nvPr>
            <p:custDataLst>
              <p:tags r:id="rId11"/>
            </p:custDataLst>
          </p:nvPr>
        </p:nvPicPr>
        <p:blipFill>
          <a:blip r:embed="rId12"/>
          <a:srcRect l="9656" t="8292" r="10630" b="8681"/>
          <a:stretch>
            <a:fillRect/>
          </a:stretch>
        </p:blipFill>
        <p:spPr>
          <a:xfrm>
            <a:off x="10429240" y="241300"/>
            <a:ext cx="1222375" cy="324485"/>
          </a:xfrm>
          <a:prstGeom prst="rect">
            <a:avLst/>
          </a:prstGeom>
        </p:spPr>
      </p:pic>
      <p:sp>
        <p:nvSpPr>
          <p:cNvPr id="11" name="文本框 10"/>
          <p:cNvSpPr txBox="1"/>
          <p:nvPr>
            <p:custDataLst>
              <p:tags r:id="rId13"/>
            </p:custDataLst>
          </p:nvPr>
        </p:nvSpPr>
        <p:spPr>
          <a:xfrm>
            <a:off x="306705" y="328930"/>
            <a:ext cx="9707245" cy="737235"/>
          </a:xfrm>
          <a:prstGeom prst="rect">
            <a:avLst/>
          </a:prstGeom>
          <a:noFill/>
        </p:spPr>
        <p:txBody>
          <a:bodyPr wrap="square" rtlCol="0">
            <a:spAutoFit/>
          </a:bodyPr>
          <a:p>
            <a:r>
              <a:rPr lang="zh-CN" altLang="en-US" sz="2400" b="1">
                <a:solidFill>
                  <a:schemeClr val="accent1"/>
                </a:solidFill>
                <a:latin typeface="黑体" panose="02010609060101010101" charset="-122"/>
                <a:ea typeface="黑体" panose="02010609060101010101" charset="-122"/>
                <a:sym typeface="+mn-ea"/>
              </a:rPr>
              <a:t>超</a:t>
            </a:r>
            <a:r>
              <a:rPr lang="en-US" altLang="zh-CN" sz="2400" b="1">
                <a:solidFill>
                  <a:schemeClr val="accent1"/>
                </a:solidFill>
                <a:latin typeface="黑体" panose="02010609060101010101" charset="-122"/>
                <a:ea typeface="黑体" panose="02010609060101010101" charset="-122"/>
                <a:sym typeface="+mn-ea"/>
              </a:rPr>
              <a:t>6</a:t>
            </a:r>
            <a:r>
              <a:rPr lang="zh-CN" altLang="en-US" sz="2400" b="1">
                <a:solidFill>
                  <a:schemeClr val="accent1"/>
                </a:solidFill>
                <a:latin typeface="黑体" panose="02010609060101010101" charset="-122"/>
                <a:ea typeface="黑体" panose="02010609060101010101" charset="-122"/>
                <a:sym typeface="+mn-ea"/>
              </a:rPr>
              <a:t>成用户愿意保持</a:t>
            </a:r>
            <a:r>
              <a:rPr lang="en-US" altLang="zh-CN" sz="2400" b="1">
                <a:solidFill>
                  <a:schemeClr val="accent1"/>
                </a:solidFill>
                <a:latin typeface="黑体" panose="02010609060101010101" charset="-122"/>
                <a:ea typeface="黑体" panose="02010609060101010101" charset="-122"/>
                <a:sym typeface="+mn-ea"/>
              </a:rPr>
              <a:t>/</a:t>
            </a:r>
            <a:r>
              <a:rPr lang="zh-CN" altLang="en-US" sz="2400" b="1">
                <a:solidFill>
                  <a:schemeClr val="accent1"/>
                </a:solidFill>
                <a:latin typeface="黑体" panose="02010609060101010101" charset="-122"/>
                <a:ea typeface="黑体" panose="02010609060101010101" charset="-122"/>
                <a:sym typeface="+mn-ea"/>
              </a:rPr>
              <a:t>追加零代码应用投入</a:t>
            </a:r>
            <a:endParaRPr lang="zh-CN" altLang="en-US" sz="2400" b="1">
              <a:solidFill>
                <a:schemeClr val="accent1"/>
              </a:solidFill>
              <a:latin typeface="黑体" panose="02010609060101010101" charset="-122"/>
              <a:ea typeface="黑体" panose="02010609060101010101" charset="-122"/>
              <a:sym typeface="+mn-ea"/>
            </a:endParaRPr>
          </a:p>
          <a:p>
            <a:r>
              <a:rPr lang="zh-CN" b="1">
                <a:solidFill>
                  <a:schemeClr val="tx1"/>
                </a:solidFill>
                <a:latin typeface="黑体" panose="02010609060101010101" charset="-122"/>
                <a:ea typeface="黑体" panose="02010609060101010101" charset="-122"/>
                <a:sym typeface="+mn-ea"/>
              </a:rPr>
              <a:t>过半受访者</a:t>
            </a:r>
            <a:r>
              <a:rPr lang="zh-CN" altLang="en-US" b="1">
                <a:solidFill>
                  <a:schemeClr val="tx1"/>
                </a:solidFill>
                <a:latin typeface="黑体" panose="02010609060101010101" charset="-122"/>
                <a:ea typeface="黑体" panose="02010609060101010101" charset="-122"/>
                <a:sym typeface="+mn-ea"/>
              </a:rPr>
              <a:t>认可零代码应用价值，</a:t>
            </a:r>
            <a:r>
              <a:rPr lang="en-US" altLang="zh-CN" b="1">
                <a:solidFill>
                  <a:schemeClr val="tx1"/>
                </a:solidFill>
                <a:latin typeface="黑体" panose="02010609060101010101" charset="-122"/>
                <a:ea typeface="黑体" panose="02010609060101010101" charset="-122"/>
                <a:sym typeface="+mn-ea"/>
              </a:rPr>
              <a:t>HR/IT/</a:t>
            </a:r>
            <a:r>
              <a:rPr lang="zh-CN" altLang="en-US" b="1">
                <a:solidFill>
                  <a:schemeClr val="tx1"/>
                </a:solidFill>
                <a:latin typeface="黑体" panose="02010609060101010101" charset="-122"/>
                <a:ea typeface="黑体" panose="02010609060101010101" charset="-122"/>
                <a:sym typeface="+mn-ea"/>
              </a:rPr>
              <a:t>业务部门关注点各有侧重</a:t>
            </a:r>
            <a:endParaRPr lang="zh-CN" altLang="en-US" b="1">
              <a:solidFill>
                <a:schemeClr val="tx1"/>
              </a:solidFill>
              <a:latin typeface="黑体" panose="02010609060101010101" charset="-122"/>
              <a:ea typeface="黑体" panose="02010609060101010101" charset="-122"/>
              <a:sym typeface="+mn-ea"/>
            </a:endParaRPr>
          </a:p>
        </p:txBody>
      </p:sp>
      <p:sp>
        <p:nvSpPr>
          <p:cNvPr id="13" name="文本框 12"/>
          <p:cNvSpPr txBox="1"/>
          <p:nvPr>
            <p:custDataLst>
              <p:tags r:id="rId14"/>
            </p:custDataLst>
          </p:nvPr>
        </p:nvSpPr>
        <p:spPr>
          <a:xfrm>
            <a:off x="4190365" y="1304290"/>
            <a:ext cx="3167380" cy="521970"/>
          </a:xfrm>
          <a:prstGeom prst="rect">
            <a:avLst/>
          </a:prstGeom>
          <a:noFill/>
        </p:spPr>
        <p:txBody>
          <a:bodyPr wrap="square" rtlCol="0">
            <a:spAutoFit/>
          </a:bodyPr>
          <a:p>
            <a:pPr algn="ctr"/>
            <a:r>
              <a:rPr lang="zh-CN" altLang="en-US" sz="1400">
                <a:latin typeface="黑体" panose="02010609060101010101" charset="-122"/>
                <a:ea typeface="黑体" panose="02010609060101010101" charset="-122"/>
                <a:cs typeface="黑体" panose="02010609060101010101" charset="-122"/>
              </a:rPr>
              <a:t>发现：</a:t>
            </a:r>
            <a:r>
              <a:rPr lang="en-US" altLang="zh-CN" sz="1400">
                <a:latin typeface="黑体" panose="02010609060101010101" charset="-122"/>
                <a:ea typeface="黑体" panose="02010609060101010101" charset="-122"/>
                <a:cs typeface="黑体" panose="02010609060101010101" charset="-122"/>
              </a:rPr>
              <a:t>“</a:t>
            </a:r>
            <a:r>
              <a:rPr lang="zh-CN" altLang="en-US" sz="1400">
                <a:latin typeface="黑体" panose="02010609060101010101" charset="-122"/>
                <a:ea typeface="黑体" panose="02010609060101010101" charset="-122"/>
                <a:cs typeface="黑体" panose="02010609060101010101" charset="-122"/>
              </a:rPr>
              <a:t>降本、可扩展、低门槛</a:t>
            </a:r>
            <a:r>
              <a:rPr lang="en-US" altLang="zh-CN" sz="1400">
                <a:latin typeface="黑体" panose="02010609060101010101" charset="-122"/>
                <a:ea typeface="黑体" panose="02010609060101010101" charset="-122"/>
                <a:cs typeface="黑体" panose="02010609060101010101" charset="-122"/>
              </a:rPr>
              <a:t>”</a:t>
            </a:r>
            <a:r>
              <a:rPr lang="zh-CN" altLang="en-US" sz="1400">
                <a:latin typeface="黑体" panose="02010609060101010101" charset="-122"/>
                <a:ea typeface="黑体" panose="02010609060101010101" charset="-122"/>
                <a:cs typeface="黑体" panose="02010609060101010101" charset="-122"/>
              </a:rPr>
              <a:t>成企业开展实践主因</a:t>
            </a:r>
            <a:endParaRPr lang="zh-CN" sz="1400">
              <a:latin typeface="黑体" panose="02010609060101010101" charset="-122"/>
              <a:ea typeface="黑体" panose="02010609060101010101" charset="-122"/>
              <a:cs typeface="黑体" panose="02010609060101010101" charset="-122"/>
            </a:endParaRPr>
          </a:p>
        </p:txBody>
      </p:sp>
      <p:grpSp>
        <p:nvGrpSpPr>
          <p:cNvPr id="29" name="组合 28"/>
          <p:cNvGrpSpPr/>
          <p:nvPr/>
        </p:nvGrpSpPr>
        <p:grpSpPr>
          <a:xfrm>
            <a:off x="4008120" y="5257800"/>
            <a:ext cx="4197985" cy="879785"/>
            <a:chOff x="890" y="7708"/>
            <a:chExt cx="8535" cy="1193"/>
          </a:xfrm>
        </p:grpSpPr>
        <p:sp>
          <p:nvSpPr>
            <p:cNvPr id="31" name="ïŝľîdé"/>
            <p:cNvSpPr/>
            <p:nvPr>
              <p:custDataLst>
                <p:tags r:id="rId15"/>
              </p:custDataLst>
            </p:nvPr>
          </p:nvSpPr>
          <p:spPr>
            <a:xfrm>
              <a:off x="890" y="7708"/>
              <a:ext cx="8535" cy="1193"/>
            </a:xfrm>
            <a:prstGeom prst="roundRect">
              <a:avLst>
                <a:gd name="adj" fmla="val 10000"/>
              </a:avLst>
            </a:prstGeom>
            <a:solidFill>
              <a:schemeClr val="tx1">
                <a:lumMod val="25000"/>
                <a:lumOff val="75000"/>
                <a:alpha val="20000"/>
              </a:schemeClr>
            </a:solidFill>
            <a:ln w="6055" cap="flat">
              <a:noFill/>
              <a:prstDash val="solid"/>
              <a:miter/>
            </a:ln>
          </p:spPr>
          <p:txBody>
            <a:bodyPr rtlCol="0" anchor="ctr"/>
            <a:p>
              <a:endParaRPr lang="zh-CN" altLang="en-US">
                <a:latin typeface="黑体" panose="02010609060101010101" charset="-122"/>
                <a:ea typeface="黑体" panose="02010609060101010101" charset="-122"/>
              </a:endParaRPr>
            </a:p>
          </p:txBody>
        </p:sp>
        <p:sp>
          <p:nvSpPr>
            <p:cNvPr id="33" name="文本框 32"/>
            <p:cNvSpPr txBox="1"/>
            <p:nvPr>
              <p:custDataLst>
                <p:tags r:id="rId16"/>
              </p:custDataLst>
            </p:nvPr>
          </p:nvSpPr>
          <p:spPr>
            <a:xfrm>
              <a:off x="1048" y="7822"/>
              <a:ext cx="8218" cy="1024"/>
            </a:xfrm>
            <a:prstGeom prst="rect">
              <a:avLst/>
            </a:prstGeom>
            <a:noFill/>
          </p:spPr>
          <p:txBody>
            <a:bodyPr wrap="square" rtlCol="0" anchor="t">
              <a:spAutoFit/>
            </a:bodyPr>
            <a:p>
              <a:pPr indent="0" algn="just" fontAlgn="auto">
                <a:lnSpc>
                  <a:spcPct val="120000"/>
                </a:lnSpc>
              </a:pPr>
              <a:r>
                <a:rPr lang="zh-CN" sz="1200">
                  <a:latin typeface="黑体" panose="02010609060101010101" charset="-122"/>
                  <a:ea typeface="黑体" panose="02010609060101010101" charset="-122"/>
                  <a:sym typeface="+mn-ea"/>
                </a:rPr>
                <a:t>调研发现，受访者选择开展零代码应用实践的动机主要在于降低企业产品采购</a:t>
              </a:r>
              <a:r>
                <a:rPr lang="en-US" altLang="zh-CN" sz="1200">
                  <a:latin typeface="黑体" panose="02010609060101010101" charset="-122"/>
                  <a:ea typeface="黑体" panose="02010609060101010101" charset="-122"/>
                  <a:sym typeface="+mn-ea"/>
                </a:rPr>
                <a:t>/</a:t>
              </a:r>
              <a:r>
                <a:rPr lang="zh-CN" altLang="en-US" sz="1200">
                  <a:latin typeface="黑体" panose="02010609060101010101" charset="-122"/>
                  <a:ea typeface="黑体" panose="02010609060101010101" charset="-122"/>
                  <a:sym typeface="+mn-ea"/>
                </a:rPr>
                <a:t>开发成本、集成更多功能与应用、自主搭建、更新系统等几个方面。</a:t>
              </a:r>
              <a:endParaRPr lang="zh-CN" sz="1200">
                <a:latin typeface="黑体" panose="02010609060101010101" charset="-122"/>
                <a:ea typeface="黑体" panose="02010609060101010101" charset="-122"/>
                <a:sym typeface="+mn-ea"/>
              </a:endParaRPr>
            </a:p>
          </p:txBody>
        </p:sp>
      </p:grpSp>
      <p:grpSp>
        <p:nvGrpSpPr>
          <p:cNvPr id="34" name="组合 33"/>
          <p:cNvGrpSpPr/>
          <p:nvPr/>
        </p:nvGrpSpPr>
        <p:grpSpPr>
          <a:xfrm>
            <a:off x="3455670" y="1884680"/>
            <a:ext cx="4442460" cy="3335020"/>
            <a:chOff x="310" y="2896"/>
            <a:chExt cx="6996" cy="5252"/>
          </a:xfrm>
        </p:grpSpPr>
        <p:graphicFrame>
          <p:nvGraphicFramePr>
            <p:cNvPr id="35" name="图表 34"/>
            <p:cNvGraphicFramePr/>
            <p:nvPr>
              <p:custDataLst>
                <p:tags r:id="rId17"/>
              </p:custDataLst>
            </p:nvPr>
          </p:nvGraphicFramePr>
          <p:xfrm>
            <a:off x="3699" y="2896"/>
            <a:ext cx="2862" cy="5252"/>
          </p:xfrm>
          <a:graphic>
            <a:graphicData uri="http://schemas.openxmlformats.org/drawingml/2006/chart">
              <c:chart xmlns:c="http://schemas.openxmlformats.org/drawingml/2006/chart" xmlns:r="http://schemas.openxmlformats.org/officeDocument/2006/relationships" r:id="rId1"/>
            </a:graphicData>
          </a:graphic>
        </p:graphicFrame>
        <p:grpSp>
          <p:nvGrpSpPr>
            <p:cNvPr id="36" name="组合 35"/>
            <p:cNvGrpSpPr/>
            <p:nvPr/>
          </p:nvGrpSpPr>
          <p:grpSpPr>
            <a:xfrm>
              <a:off x="310" y="3233"/>
              <a:ext cx="6996" cy="4570"/>
              <a:chOff x="310" y="3233"/>
              <a:chExt cx="6996" cy="4570"/>
            </a:xfrm>
          </p:grpSpPr>
          <p:grpSp>
            <p:nvGrpSpPr>
              <p:cNvPr id="37" name="组合 36"/>
              <p:cNvGrpSpPr/>
              <p:nvPr/>
            </p:nvGrpSpPr>
            <p:grpSpPr>
              <a:xfrm rot="0">
                <a:off x="310" y="3253"/>
                <a:ext cx="3555" cy="4431"/>
                <a:chOff x="8621" y="2793"/>
                <a:chExt cx="4005" cy="4991"/>
              </a:xfrm>
            </p:grpSpPr>
            <p:sp>
              <p:nvSpPr>
                <p:cNvPr id="38" name="文本框 37"/>
                <p:cNvSpPr txBox="1"/>
                <p:nvPr>
                  <p:custDataLst>
                    <p:tags r:id="rId18"/>
                  </p:custDataLst>
                </p:nvPr>
              </p:nvSpPr>
              <p:spPr>
                <a:xfrm>
                  <a:off x="9602" y="7386"/>
                  <a:ext cx="3024" cy="398"/>
                </a:xfrm>
                <a:prstGeom prst="rect">
                  <a:avLst/>
                </a:prstGeom>
                <a:noFill/>
              </p:spPr>
              <p:txBody>
                <a:bodyPr wrap="square" rtlCol="0" anchor="t">
                  <a:noAutofit/>
                </a:bodyPr>
                <a:p>
                  <a:pPr algn="r"/>
                  <a:r>
                    <a:rPr lang="zh-CN" altLang="en-US" sz="900">
                      <a:latin typeface="黑体" panose="02010609060101010101" charset="-122"/>
                      <a:ea typeface="黑体" panose="02010609060101010101" charset="-122"/>
                      <a:sym typeface="+mn-ea"/>
                    </a:rPr>
                    <a:t>支持不同终端，可在多平台高度适配协同</a:t>
                  </a:r>
                  <a:endParaRPr lang="zh-CN" altLang="en-US" sz="900">
                    <a:latin typeface="黑体" panose="02010609060101010101" charset="-122"/>
                    <a:ea typeface="黑体" panose="02010609060101010101" charset="-122"/>
                    <a:sym typeface="+mn-ea"/>
                  </a:endParaRPr>
                </a:p>
              </p:txBody>
            </p:sp>
            <p:sp>
              <p:nvSpPr>
                <p:cNvPr id="39" name="文本框 38"/>
                <p:cNvSpPr txBox="1"/>
                <p:nvPr>
                  <p:custDataLst>
                    <p:tags r:id="rId19"/>
                  </p:custDataLst>
                </p:nvPr>
              </p:nvSpPr>
              <p:spPr>
                <a:xfrm>
                  <a:off x="9601" y="6624"/>
                  <a:ext cx="3025" cy="653"/>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rPr>
                    <a:t>组织内更多个性化、碎片化需求能够得到满足</a:t>
                  </a:r>
                  <a:endParaRPr lang="zh-CN" altLang="en-US" sz="900">
                    <a:latin typeface="黑体" panose="02010609060101010101" charset="-122"/>
                    <a:ea typeface="黑体" panose="02010609060101010101" charset="-122"/>
                  </a:endParaRPr>
                </a:p>
              </p:txBody>
            </p:sp>
            <p:sp>
              <p:nvSpPr>
                <p:cNvPr id="40" name="文本框 39"/>
                <p:cNvSpPr txBox="1"/>
                <p:nvPr>
                  <p:custDataLst>
                    <p:tags r:id="rId20"/>
                  </p:custDataLst>
                </p:nvPr>
              </p:nvSpPr>
              <p:spPr>
                <a:xfrm>
                  <a:off x="9535" y="5877"/>
                  <a:ext cx="3091" cy="653"/>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cs typeface="黑体" panose="02010609060101010101" charset="-122"/>
                      <a:sym typeface="+mn-ea"/>
                    </a:rPr>
                    <a:t>功能/组建丰富，能跟随业务需求快速迭代</a:t>
                  </a:r>
                  <a:endParaRPr lang="zh-CN" altLang="en-US" sz="900">
                    <a:latin typeface="黑体" panose="02010609060101010101" charset="-122"/>
                    <a:ea typeface="黑体" panose="02010609060101010101" charset="-122"/>
                    <a:cs typeface="黑体" panose="02010609060101010101" charset="-122"/>
                    <a:sym typeface="+mn-ea"/>
                  </a:endParaRPr>
                </a:p>
              </p:txBody>
            </p:sp>
            <p:sp>
              <p:nvSpPr>
                <p:cNvPr id="41" name="文本框 40"/>
                <p:cNvSpPr txBox="1"/>
                <p:nvPr>
                  <p:custDataLst>
                    <p:tags r:id="rId21"/>
                  </p:custDataLst>
                </p:nvPr>
              </p:nvSpPr>
              <p:spPr>
                <a:xfrm>
                  <a:off x="9535" y="5053"/>
                  <a:ext cx="3091" cy="540"/>
                </a:xfrm>
                <a:prstGeom prst="rect">
                  <a:avLst/>
                </a:prstGeom>
                <a:noFill/>
              </p:spPr>
              <p:txBody>
                <a:bodyPr wrap="square" rtlCol="0" anchor="t">
                  <a:noAutofit/>
                </a:bodyPr>
                <a:p>
                  <a:pPr algn="r"/>
                  <a:r>
                    <a:rPr lang="zh-CN" altLang="en-US" sz="900">
                      <a:latin typeface="黑体" panose="02010609060101010101" charset="-122"/>
                      <a:ea typeface="黑体" panose="02010609060101010101" charset="-122"/>
                    </a:rPr>
                    <a:t>企业数据信息的安全性，以及供应商的合规性</a:t>
                  </a:r>
                  <a:endParaRPr lang="zh-CN" altLang="en-US" sz="900">
                    <a:latin typeface="黑体" panose="02010609060101010101" charset="-122"/>
                    <a:ea typeface="黑体" panose="02010609060101010101" charset="-122"/>
                  </a:endParaRPr>
                </a:p>
              </p:txBody>
            </p:sp>
            <p:sp>
              <p:nvSpPr>
                <p:cNvPr id="42" name="文本框 41"/>
                <p:cNvSpPr txBox="1"/>
                <p:nvPr>
                  <p:custDataLst>
                    <p:tags r:id="rId22"/>
                  </p:custDataLst>
                </p:nvPr>
              </p:nvSpPr>
              <p:spPr>
                <a:xfrm>
                  <a:off x="9535" y="4289"/>
                  <a:ext cx="3091" cy="653"/>
                </a:xfrm>
                <a:prstGeom prst="rect">
                  <a:avLst/>
                </a:prstGeom>
                <a:noFill/>
              </p:spPr>
              <p:txBody>
                <a:bodyPr wrap="square" rtlCol="0" anchor="t">
                  <a:spAutoFit/>
                </a:bodyPr>
                <a:p>
                  <a:pPr algn="r"/>
                  <a:r>
                    <a:rPr sz="900">
                      <a:latin typeface="黑体" panose="02010609060101010101" charset="-122"/>
                      <a:ea typeface="黑体" panose="02010609060101010101" charset="-122"/>
                      <a:cs typeface="黑体" panose="02010609060101010101" charset="-122"/>
                      <a:sym typeface="+mn-ea"/>
                    </a:rPr>
                    <a:t>研发门槛低，HR/业务部门可以自主搭建、完成系统迭代</a:t>
                  </a:r>
                  <a:endParaRPr sz="900">
                    <a:latin typeface="黑体" panose="02010609060101010101" charset="-122"/>
                    <a:ea typeface="黑体" panose="02010609060101010101" charset="-122"/>
                    <a:cs typeface="黑体" panose="02010609060101010101" charset="-122"/>
                    <a:sym typeface="+mn-ea"/>
                  </a:endParaRPr>
                </a:p>
              </p:txBody>
            </p:sp>
            <p:sp>
              <p:nvSpPr>
                <p:cNvPr id="43" name="文本框 42"/>
                <p:cNvSpPr txBox="1"/>
                <p:nvPr>
                  <p:custDataLst>
                    <p:tags r:id="rId23"/>
                  </p:custDataLst>
                </p:nvPr>
              </p:nvSpPr>
              <p:spPr>
                <a:xfrm>
                  <a:off x="8621" y="3525"/>
                  <a:ext cx="4005" cy="408"/>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rPr>
                    <a:t>可轻松对接外部平台或应用</a:t>
                  </a:r>
                  <a:endParaRPr lang="zh-CN" altLang="en-US" sz="900">
                    <a:latin typeface="黑体" panose="02010609060101010101" charset="-122"/>
                    <a:ea typeface="黑体" panose="02010609060101010101" charset="-122"/>
                  </a:endParaRPr>
                </a:p>
              </p:txBody>
            </p:sp>
            <p:sp>
              <p:nvSpPr>
                <p:cNvPr id="44" name="文本框 43"/>
                <p:cNvSpPr txBox="1"/>
                <p:nvPr>
                  <p:custDataLst>
                    <p:tags r:id="rId24"/>
                  </p:custDataLst>
                </p:nvPr>
              </p:nvSpPr>
              <p:spPr>
                <a:xfrm>
                  <a:off x="8621" y="2793"/>
                  <a:ext cx="4005" cy="408"/>
                </a:xfrm>
                <a:prstGeom prst="rect">
                  <a:avLst/>
                </a:prstGeom>
                <a:noFill/>
              </p:spPr>
              <p:txBody>
                <a:bodyPr wrap="square" rtlCol="0" anchor="t">
                  <a:spAutoFit/>
                </a:bodyPr>
                <a:p>
                  <a:pPr algn="r"/>
                  <a:r>
                    <a:rPr sz="900">
                      <a:latin typeface="黑体" panose="02010609060101010101" charset="-122"/>
                      <a:ea typeface="黑体" panose="02010609060101010101" charset="-122"/>
                    </a:rPr>
                    <a:t>降低产品开发及运营成本</a:t>
                  </a:r>
                  <a:endParaRPr sz="900">
                    <a:latin typeface="黑体" panose="02010609060101010101" charset="-122"/>
                    <a:ea typeface="黑体" panose="02010609060101010101" charset="-122"/>
                  </a:endParaRPr>
                </a:p>
              </p:txBody>
            </p:sp>
          </p:grpSp>
          <p:sp>
            <p:nvSpPr>
              <p:cNvPr id="45" name="文本框 44"/>
              <p:cNvSpPr txBox="1"/>
              <p:nvPr>
                <p:custDataLst>
                  <p:tags r:id="rId25"/>
                </p:custDataLst>
              </p:nvPr>
            </p:nvSpPr>
            <p:spPr>
              <a:xfrm>
                <a:off x="6251" y="3233"/>
                <a:ext cx="1055" cy="431"/>
              </a:xfrm>
              <a:prstGeom prst="rect">
                <a:avLst/>
              </a:prstGeom>
              <a:noFill/>
            </p:spPr>
            <p:txBody>
              <a:bodyPr wrap="square" rtlCol="0">
                <a:noAutofit/>
              </a:bodyPr>
              <a:p>
                <a:r>
                  <a:rPr lang="en-US" altLang="zh-CN" sz="1200">
                    <a:latin typeface="黑体" panose="02010609060101010101" charset="-122"/>
                    <a:ea typeface="黑体" panose="02010609060101010101" charset="-122"/>
                  </a:rPr>
                  <a:t>66.1%</a:t>
                </a:r>
                <a:endParaRPr lang="en-US" altLang="zh-CN" sz="1200">
                  <a:latin typeface="黑体" panose="02010609060101010101" charset="-122"/>
                  <a:ea typeface="黑体" panose="02010609060101010101" charset="-122"/>
                </a:endParaRPr>
              </a:p>
            </p:txBody>
          </p:sp>
          <p:sp>
            <p:nvSpPr>
              <p:cNvPr id="46" name="文本框 45"/>
              <p:cNvSpPr txBox="1"/>
              <p:nvPr>
                <p:custDataLst>
                  <p:tags r:id="rId26"/>
                </p:custDataLst>
              </p:nvPr>
            </p:nvSpPr>
            <p:spPr>
              <a:xfrm>
                <a:off x="6243" y="3936"/>
                <a:ext cx="1055" cy="431"/>
              </a:xfrm>
              <a:prstGeom prst="rect">
                <a:avLst/>
              </a:prstGeom>
              <a:noFill/>
            </p:spPr>
            <p:txBody>
              <a:bodyPr wrap="square" rtlCol="0">
                <a:noAutofit/>
              </a:bodyPr>
              <a:p>
                <a:r>
                  <a:rPr lang="en-US" altLang="zh-CN" sz="1200">
                    <a:latin typeface="黑体" panose="02010609060101010101" charset="-122"/>
                    <a:ea typeface="黑体" panose="02010609060101010101" charset="-122"/>
                  </a:rPr>
                  <a:t>63.5%</a:t>
                </a:r>
                <a:endParaRPr lang="en-US" altLang="zh-CN" sz="1200">
                  <a:latin typeface="黑体" panose="02010609060101010101" charset="-122"/>
                  <a:ea typeface="黑体" panose="02010609060101010101" charset="-122"/>
                </a:endParaRPr>
              </a:p>
            </p:txBody>
          </p:sp>
          <p:sp>
            <p:nvSpPr>
              <p:cNvPr id="47" name="文本框 46"/>
              <p:cNvSpPr txBox="1"/>
              <p:nvPr>
                <p:custDataLst>
                  <p:tags r:id="rId27"/>
                </p:custDataLst>
              </p:nvPr>
            </p:nvSpPr>
            <p:spPr>
              <a:xfrm>
                <a:off x="6179" y="4616"/>
                <a:ext cx="1055" cy="431"/>
              </a:xfrm>
              <a:prstGeom prst="rect">
                <a:avLst/>
              </a:prstGeom>
              <a:noFill/>
            </p:spPr>
            <p:txBody>
              <a:bodyPr wrap="square" rtlCol="0">
                <a:noAutofit/>
              </a:bodyPr>
              <a:p>
                <a:r>
                  <a:rPr lang="en-US" altLang="zh-CN" sz="1200">
                    <a:latin typeface="黑体" panose="02010609060101010101" charset="-122"/>
                    <a:ea typeface="黑体" panose="02010609060101010101" charset="-122"/>
                  </a:rPr>
                  <a:t>57.4%</a:t>
                </a:r>
                <a:endParaRPr lang="en-US" altLang="zh-CN" sz="1200">
                  <a:latin typeface="黑体" panose="02010609060101010101" charset="-122"/>
                  <a:ea typeface="黑体" panose="02010609060101010101" charset="-122"/>
                </a:endParaRPr>
              </a:p>
            </p:txBody>
          </p:sp>
          <p:sp>
            <p:nvSpPr>
              <p:cNvPr id="48" name="文本框 47"/>
              <p:cNvSpPr txBox="1"/>
              <p:nvPr>
                <p:custDataLst>
                  <p:tags r:id="rId28"/>
                </p:custDataLst>
              </p:nvPr>
            </p:nvSpPr>
            <p:spPr>
              <a:xfrm>
                <a:off x="6090" y="5313"/>
                <a:ext cx="1055" cy="431"/>
              </a:xfrm>
              <a:prstGeom prst="rect">
                <a:avLst/>
              </a:prstGeom>
              <a:noFill/>
            </p:spPr>
            <p:txBody>
              <a:bodyPr wrap="square" rtlCol="0">
                <a:noAutofit/>
              </a:bodyPr>
              <a:p>
                <a:r>
                  <a:rPr lang="en-US" altLang="zh-CN" sz="1200">
                    <a:latin typeface="黑体" panose="02010609060101010101" charset="-122"/>
                    <a:ea typeface="黑体" panose="02010609060101010101" charset="-122"/>
                  </a:rPr>
                  <a:t>50.4%</a:t>
                </a:r>
                <a:endParaRPr lang="en-US" altLang="zh-CN" sz="1200">
                  <a:latin typeface="黑体" panose="02010609060101010101" charset="-122"/>
                  <a:ea typeface="黑体" panose="02010609060101010101" charset="-122"/>
                </a:endParaRPr>
              </a:p>
            </p:txBody>
          </p:sp>
          <p:sp>
            <p:nvSpPr>
              <p:cNvPr id="49" name="文本框 48"/>
              <p:cNvSpPr txBox="1"/>
              <p:nvPr>
                <p:custDataLst>
                  <p:tags r:id="rId29"/>
                </p:custDataLst>
              </p:nvPr>
            </p:nvSpPr>
            <p:spPr>
              <a:xfrm>
                <a:off x="6082" y="5988"/>
                <a:ext cx="1055" cy="431"/>
              </a:xfrm>
              <a:prstGeom prst="rect">
                <a:avLst/>
              </a:prstGeom>
              <a:noFill/>
            </p:spPr>
            <p:txBody>
              <a:bodyPr wrap="square" rtlCol="0">
                <a:noAutofit/>
              </a:bodyPr>
              <a:p>
                <a:r>
                  <a:rPr lang="en-US" altLang="zh-CN" sz="1200">
                    <a:latin typeface="黑体" panose="02010609060101010101" charset="-122"/>
                    <a:ea typeface="黑体" panose="02010609060101010101" charset="-122"/>
                  </a:rPr>
                  <a:t>32.2%</a:t>
                </a:r>
                <a:endParaRPr lang="en-US" altLang="zh-CN" sz="1200">
                  <a:latin typeface="黑体" panose="02010609060101010101" charset="-122"/>
                  <a:ea typeface="黑体" panose="02010609060101010101" charset="-122"/>
                </a:endParaRPr>
              </a:p>
            </p:txBody>
          </p:sp>
          <p:sp>
            <p:nvSpPr>
              <p:cNvPr id="50" name="文本框 49"/>
              <p:cNvSpPr txBox="1"/>
              <p:nvPr>
                <p:custDataLst>
                  <p:tags r:id="rId30"/>
                </p:custDataLst>
              </p:nvPr>
            </p:nvSpPr>
            <p:spPr>
              <a:xfrm>
                <a:off x="5900" y="6696"/>
                <a:ext cx="1055" cy="431"/>
              </a:xfrm>
              <a:prstGeom prst="rect">
                <a:avLst/>
              </a:prstGeom>
              <a:noFill/>
            </p:spPr>
            <p:txBody>
              <a:bodyPr wrap="square" rtlCol="0">
                <a:noAutofit/>
              </a:bodyPr>
              <a:p>
                <a:r>
                  <a:rPr lang="en-US" altLang="zh-CN" sz="1200">
                    <a:latin typeface="黑体" panose="02010609060101010101" charset="-122"/>
                    <a:ea typeface="黑体" panose="02010609060101010101" charset="-122"/>
                  </a:rPr>
                  <a:t>25.2%</a:t>
                </a:r>
                <a:endParaRPr lang="en-US" altLang="zh-CN" sz="1200">
                  <a:latin typeface="黑体" panose="02010609060101010101" charset="-122"/>
                  <a:ea typeface="黑体" panose="02010609060101010101" charset="-122"/>
                </a:endParaRPr>
              </a:p>
            </p:txBody>
          </p:sp>
          <p:sp>
            <p:nvSpPr>
              <p:cNvPr id="51" name="文本框 50"/>
              <p:cNvSpPr txBox="1"/>
              <p:nvPr>
                <p:custDataLst>
                  <p:tags r:id="rId31"/>
                </p:custDataLst>
              </p:nvPr>
            </p:nvSpPr>
            <p:spPr>
              <a:xfrm>
                <a:off x="5701" y="7372"/>
                <a:ext cx="1055" cy="431"/>
              </a:xfrm>
              <a:prstGeom prst="rect">
                <a:avLst/>
              </a:prstGeom>
              <a:noFill/>
            </p:spPr>
            <p:txBody>
              <a:bodyPr wrap="square" rtlCol="0">
                <a:noAutofit/>
              </a:bodyPr>
              <a:p>
                <a:r>
                  <a:rPr lang="en-US" altLang="zh-CN" sz="1200">
                    <a:latin typeface="黑体" panose="02010609060101010101" charset="-122"/>
                    <a:ea typeface="黑体" panose="02010609060101010101" charset="-122"/>
                  </a:rPr>
                  <a:t>22.6%</a:t>
                </a:r>
                <a:endParaRPr lang="en-US" altLang="zh-CN" sz="1200">
                  <a:latin typeface="黑体" panose="02010609060101010101" charset="-122"/>
                  <a:ea typeface="黑体" panose="02010609060101010101" charset="-122"/>
                </a:endParaRPr>
              </a:p>
            </p:txBody>
          </p:sp>
        </p:grpSp>
      </p:grpSp>
      <p:sp>
        <p:nvSpPr>
          <p:cNvPr id="73" name="文本框 72"/>
          <p:cNvSpPr txBox="1"/>
          <p:nvPr>
            <p:custDataLst>
              <p:tags r:id="rId32"/>
            </p:custDataLst>
          </p:nvPr>
        </p:nvSpPr>
        <p:spPr>
          <a:xfrm>
            <a:off x="0" y="1304290"/>
            <a:ext cx="3857625" cy="306705"/>
          </a:xfrm>
          <a:prstGeom prst="rect">
            <a:avLst/>
          </a:prstGeom>
          <a:noFill/>
        </p:spPr>
        <p:txBody>
          <a:bodyPr wrap="square" rtlCol="0">
            <a:spAutoFit/>
          </a:bodyPr>
          <a:p>
            <a:pPr algn="ctr"/>
            <a:r>
              <a:rPr lang="zh-CN" altLang="en-US" sz="1400">
                <a:latin typeface="黑体" panose="02010609060101010101" charset="-122"/>
                <a:ea typeface="黑体" panose="02010609060101010101" charset="-122"/>
              </a:rPr>
              <a:t>发现：超</a:t>
            </a:r>
            <a:r>
              <a:rPr lang="en-US" altLang="zh-CN" sz="1400">
                <a:latin typeface="黑体" panose="02010609060101010101" charset="-122"/>
                <a:ea typeface="黑体" panose="02010609060101010101" charset="-122"/>
              </a:rPr>
              <a:t>6</a:t>
            </a:r>
            <a:r>
              <a:rPr lang="zh-CN" altLang="en-US" sz="1400">
                <a:latin typeface="黑体" panose="02010609060101010101" charset="-122"/>
                <a:ea typeface="黑体" panose="02010609060101010101" charset="-122"/>
              </a:rPr>
              <a:t>成用户愿意保持</a:t>
            </a:r>
            <a:r>
              <a:rPr lang="en-US" altLang="zh-CN" sz="1400">
                <a:latin typeface="黑体" panose="02010609060101010101" charset="-122"/>
                <a:ea typeface="黑体" panose="02010609060101010101" charset="-122"/>
              </a:rPr>
              <a:t>/</a:t>
            </a:r>
            <a:r>
              <a:rPr lang="zh-CN" altLang="en-US" sz="1400">
                <a:latin typeface="黑体" panose="02010609060101010101" charset="-122"/>
                <a:ea typeface="黑体" panose="02010609060101010101" charset="-122"/>
              </a:rPr>
              <a:t>追加系统投入</a:t>
            </a:r>
            <a:endParaRPr lang="zh-CN" altLang="en-US" sz="1400">
              <a:latin typeface="黑体" panose="02010609060101010101" charset="-122"/>
              <a:ea typeface="黑体" panose="02010609060101010101" charset="-122"/>
            </a:endParaRPr>
          </a:p>
        </p:txBody>
      </p:sp>
      <p:grpSp>
        <p:nvGrpSpPr>
          <p:cNvPr id="146" name="组合 145"/>
          <p:cNvGrpSpPr/>
          <p:nvPr/>
        </p:nvGrpSpPr>
        <p:grpSpPr>
          <a:xfrm rot="0">
            <a:off x="746125" y="1493520"/>
            <a:ext cx="2494915" cy="1214120"/>
            <a:chOff x="12386" y="4689"/>
            <a:chExt cx="3929" cy="1912"/>
          </a:xfrm>
        </p:grpSpPr>
        <p:grpSp>
          <p:nvGrpSpPr>
            <p:cNvPr id="141" name="组合 140"/>
            <p:cNvGrpSpPr/>
            <p:nvPr/>
          </p:nvGrpSpPr>
          <p:grpSpPr>
            <a:xfrm>
              <a:off x="12386" y="4689"/>
              <a:ext cx="3233" cy="1913"/>
              <a:chOff x="13306" y="4527"/>
              <a:chExt cx="3233" cy="1913"/>
            </a:xfrm>
          </p:grpSpPr>
          <p:graphicFrame>
            <p:nvGraphicFramePr>
              <p:cNvPr id="119" name="图表 118"/>
              <p:cNvGraphicFramePr/>
              <p:nvPr>
                <p:custDataLst>
                  <p:tags r:id="rId33"/>
                </p:custDataLst>
              </p:nvPr>
            </p:nvGraphicFramePr>
            <p:xfrm>
              <a:off x="14510" y="4527"/>
              <a:ext cx="2029" cy="1913"/>
            </p:xfrm>
            <a:graphic>
              <a:graphicData uri="http://schemas.openxmlformats.org/drawingml/2006/chart">
                <c:chart xmlns:c="http://schemas.openxmlformats.org/drawingml/2006/chart" xmlns:r="http://schemas.openxmlformats.org/officeDocument/2006/relationships" r:id="rId2"/>
              </a:graphicData>
            </a:graphic>
          </p:graphicFrame>
          <p:sp>
            <p:nvSpPr>
              <p:cNvPr id="136" name="文本框 135"/>
              <p:cNvSpPr txBox="1"/>
              <p:nvPr/>
            </p:nvSpPr>
            <p:spPr>
              <a:xfrm>
                <a:off x="13306" y="4753"/>
                <a:ext cx="1423" cy="362"/>
              </a:xfrm>
              <a:prstGeom prst="rect">
                <a:avLst/>
              </a:prstGeom>
              <a:noFill/>
            </p:spPr>
            <p:txBody>
              <a:bodyPr wrap="square" rtlCol="0">
                <a:spAutoFit/>
              </a:bodyPr>
              <a:p>
                <a:pPr algn="r"/>
                <a:r>
                  <a:rPr lang="zh-CN" altLang="en-US" sz="900">
                    <a:latin typeface="黑体" panose="02010609060101010101" charset="-122"/>
                    <a:ea typeface="黑体" panose="02010609060101010101" charset="-122"/>
                  </a:rPr>
                  <a:t>保持继续投入</a:t>
                </a:r>
                <a:endParaRPr lang="zh-CN" altLang="en-US" sz="900">
                  <a:latin typeface="黑体" panose="02010609060101010101" charset="-122"/>
                  <a:ea typeface="黑体" panose="02010609060101010101" charset="-122"/>
                </a:endParaRPr>
              </a:p>
            </p:txBody>
          </p:sp>
          <p:sp>
            <p:nvSpPr>
              <p:cNvPr id="137" name="文本框 136"/>
              <p:cNvSpPr txBox="1"/>
              <p:nvPr>
                <p:custDataLst>
                  <p:tags r:id="rId34"/>
                </p:custDataLst>
              </p:nvPr>
            </p:nvSpPr>
            <p:spPr>
              <a:xfrm>
                <a:off x="13306" y="5123"/>
                <a:ext cx="1423" cy="362"/>
              </a:xfrm>
              <a:prstGeom prst="rect">
                <a:avLst/>
              </a:prstGeom>
              <a:noFill/>
            </p:spPr>
            <p:txBody>
              <a:bodyPr wrap="square" rtlCol="0">
                <a:spAutoFit/>
              </a:bodyPr>
              <a:p>
                <a:pPr algn="r"/>
                <a:r>
                  <a:rPr lang="zh-CN" altLang="en-US" sz="900">
                    <a:latin typeface="黑体" panose="02010609060101010101" charset="-122"/>
                    <a:ea typeface="黑体" panose="02010609060101010101" charset="-122"/>
                  </a:rPr>
                  <a:t>增加投入</a:t>
                </a:r>
                <a:endParaRPr lang="zh-CN" altLang="en-US" sz="900">
                  <a:latin typeface="黑体" panose="02010609060101010101" charset="-122"/>
                  <a:ea typeface="黑体" panose="02010609060101010101" charset="-122"/>
                </a:endParaRPr>
              </a:p>
            </p:txBody>
          </p:sp>
          <p:sp>
            <p:nvSpPr>
              <p:cNvPr id="138" name="文本框 137"/>
              <p:cNvSpPr txBox="1"/>
              <p:nvPr>
                <p:custDataLst>
                  <p:tags r:id="rId35"/>
                </p:custDataLst>
              </p:nvPr>
            </p:nvSpPr>
            <p:spPr>
              <a:xfrm>
                <a:off x="13306" y="5493"/>
                <a:ext cx="1423" cy="362"/>
              </a:xfrm>
              <a:prstGeom prst="rect">
                <a:avLst/>
              </a:prstGeom>
              <a:noFill/>
            </p:spPr>
            <p:txBody>
              <a:bodyPr wrap="square" rtlCol="0">
                <a:spAutoFit/>
              </a:bodyPr>
              <a:p>
                <a:pPr algn="r"/>
                <a:r>
                  <a:rPr lang="zh-CN" altLang="en-US" sz="900">
                    <a:latin typeface="黑体" panose="02010609060101010101" charset="-122"/>
                    <a:ea typeface="黑体" panose="02010609060101010101" charset="-122"/>
                  </a:rPr>
                  <a:t>减少投入</a:t>
                </a:r>
                <a:endParaRPr lang="zh-CN" altLang="en-US" sz="900">
                  <a:latin typeface="黑体" panose="02010609060101010101" charset="-122"/>
                  <a:ea typeface="黑体" panose="02010609060101010101" charset="-122"/>
                </a:endParaRPr>
              </a:p>
            </p:txBody>
          </p:sp>
          <p:sp>
            <p:nvSpPr>
              <p:cNvPr id="139" name="文本框 138"/>
              <p:cNvSpPr txBox="1"/>
              <p:nvPr>
                <p:custDataLst>
                  <p:tags r:id="rId36"/>
                </p:custDataLst>
              </p:nvPr>
            </p:nvSpPr>
            <p:spPr>
              <a:xfrm>
                <a:off x="13306" y="5863"/>
                <a:ext cx="1423" cy="362"/>
              </a:xfrm>
              <a:prstGeom prst="rect">
                <a:avLst/>
              </a:prstGeom>
              <a:noFill/>
            </p:spPr>
            <p:txBody>
              <a:bodyPr wrap="square" rtlCol="0">
                <a:spAutoFit/>
              </a:bodyPr>
              <a:p>
                <a:pPr algn="r"/>
                <a:r>
                  <a:rPr lang="zh-CN" altLang="en-US" sz="900">
                    <a:latin typeface="黑体" panose="02010609060101010101" charset="-122"/>
                    <a:ea typeface="黑体" panose="02010609060101010101" charset="-122"/>
                  </a:rPr>
                  <a:t>不确定</a:t>
                </a:r>
                <a:endParaRPr lang="zh-CN" altLang="en-US" sz="900">
                  <a:latin typeface="黑体" panose="02010609060101010101" charset="-122"/>
                  <a:ea typeface="黑体" panose="02010609060101010101" charset="-122"/>
                </a:endParaRPr>
              </a:p>
            </p:txBody>
          </p:sp>
        </p:grpSp>
        <p:sp>
          <p:nvSpPr>
            <p:cNvPr id="142" name="文本框 141"/>
            <p:cNvSpPr txBox="1"/>
            <p:nvPr>
              <p:custDataLst>
                <p:tags r:id="rId37"/>
              </p:custDataLst>
            </p:nvPr>
          </p:nvSpPr>
          <p:spPr>
            <a:xfrm>
              <a:off x="15261" y="4874"/>
              <a:ext cx="1055" cy="431"/>
            </a:xfrm>
            <a:prstGeom prst="rect">
              <a:avLst/>
            </a:prstGeom>
            <a:noFill/>
          </p:spPr>
          <p:txBody>
            <a:bodyPr wrap="square" rtlCol="0" anchor="ctr" anchorCtr="0">
              <a:noAutofit/>
            </a:bodyPr>
            <a:p>
              <a:pPr algn="l"/>
              <a:r>
                <a:rPr lang="en-US" altLang="zh-CN" sz="1200">
                  <a:latin typeface="黑体" panose="02010609060101010101" charset="-122"/>
                  <a:ea typeface="黑体" panose="02010609060101010101" charset="-122"/>
                </a:rPr>
                <a:t>45.7%</a:t>
              </a:r>
              <a:endParaRPr lang="en-US" altLang="zh-CN" sz="1200">
                <a:latin typeface="黑体" panose="02010609060101010101" charset="-122"/>
                <a:ea typeface="黑体" panose="02010609060101010101" charset="-122"/>
              </a:endParaRPr>
            </a:p>
          </p:txBody>
        </p:sp>
        <p:sp>
          <p:nvSpPr>
            <p:cNvPr id="143" name="文本框 142"/>
            <p:cNvSpPr txBox="1"/>
            <p:nvPr>
              <p:custDataLst>
                <p:tags r:id="rId38"/>
              </p:custDataLst>
            </p:nvPr>
          </p:nvSpPr>
          <p:spPr>
            <a:xfrm>
              <a:off x="14394" y="5248"/>
              <a:ext cx="1055" cy="431"/>
            </a:xfrm>
            <a:prstGeom prst="rect">
              <a:avLst/>
            </a:prstGeom>
            <a:noFill/>
          </p:spPr>
          <p:txBody>
            <a:bodyPr wrap="square" rtlCol="0" anchor="ctr" anchorCtr="0">
              <a:noAutofit/>
            </a:bodyPr>
            <a:p>
              <a:pPr algn="l"/>
              <a:r>
                <a:rPr lang="en-US" altLang="zh-CN" sz="1200">
                  <a:latin typeface="黑体" panose="02010609060101010101" charset="-122"/>
                  <a:ea typeface="黑体" panose="02010609060101010101" charset="-122"/>
                </a:rPr>
                <a:t>18.3%</a:t>
              </a:r>
              <a:endParaRPr lang="en-US" altLang="zh-CN" sz="1200">
                <a:latin typeface="黑体" panose="02010609060101010101" charset="-122"/>
                <a:ea typeface="黑体" panose="02010609060101010101" charset="-122"/>
              </a:endParaRPr>
            </a:p>
          </p:txBody>
        </p:sp>
        <p:sp>
          <p:nvSpPr>
            <p:cNvPr id="144" name="文本框 143"/>
            <p:cNvSpPr txBox="1"/>
            <p:nvPr>
              <p:custDataLst>
                <p:tags r:id="rId39"/>
              </p:custDataLst>
            </p:nvPr>
          </p:nvSpPr>
          <p:spPr>
            <a:xfrm>
              <a:off x="14156" y="5621"/>
              <a:ext cx="1055" cy="431"/>
            </a:xfrm>
            <a:prstGeom prst="rect">
              <a:avLst/>
            </a:prstGeom>
            <a:noFill/>
          </p:spPr>
          <p:txBody>
            <a:bodyPr wrap="square" rtlCol="0" anchor="ctr" anchorCtr="0">
              <a:noAutofit/>
            </a:bodyPr>
            <a:p>
              <a:pPr algn="l"/>
              <a:r>
                <a:rPr lang="en-US" altLang="zh-CN" sz="1200">
                  <a:latin typeface="黑体" panose="02010609060101010101" charset="-122"/>
                  <a:ea typeface="黑体" panose="02010609060101010101" charset="-122"/>
                </a:rPr>
                <a:t>10.9%</a:t>
              </a:r>
              <a:endParaRPr lang="en-US" altLang="zh-CN" sz="1200">
                <a:latin typeface="黑体" panose="02010609060101010101" charset="-122"/>
                <a:ea typeface="黑体" panose="02010609060101010101" charset="-122"/>
              </a:endParaRPr>
            </a:p>
          </p:txBody>
        </p:sp>
        <p:sp>
          <p:nvSpPr>
            <p:cNvPr id="145" name="文本框 144"/>
            <p:cNvSpPr txBox="1"/>
            <p:nvPr>
              <p:custDataLst>
                <p:tags r:id="rId40"/>
              </p:custDataLst>
            </p:nvPr>
          </p:nvSpPr>
          <p:spPr>
            <a:xfrm>
              <a:off x="14608" y="5980"/>
              <a:ext cx="1055" cy="431"/>
            </a:xfrm>
            <a:prstGeom prst="rect">
              <a:avLst/>
            </a:prstGeom>
            <a:noFill/>
          </p:spPr>
          <p:txBody>
            <a:bodyPr wrap="square" rtlCol="0" anchor="ctr" anchorCtr="0">
              <a:noAutofit/>
            </a:bodyPr>
            <a:p>
              <a:pPr algn="l"/>
              <a:r>
                <a:rPr lang="en-US" altLang="zh-CN" sz="1200">
                  <a:latin typeface="黑体" panose="02010609060101010101" charset="-122"/>
                  <a:ea typeface="黑体" panose="02010609060101010101" charset="-122"/>
                </a:rPr>
                <a:t>25.1%</a:t>
              </a:r>
              <a:endParaRPr lang="en-US" altLang="zh-CN" sz="1200">
                <a:latin typeface="黑体" panose="02010609060101010101" charset="-122"/>
                <a:ea typeface="黑体" panose="02010609060101010101" charset="-122"/>
              </a:endParaRPr>
            </a:p>
          </p:txBody>
        </p:sp>
      </p:grpSp>
      <p:grpSp>
        <p:nvGrpSpPr>
          <p:cNvPr id="147" name="组合 146"/>
          <p:cNvGrpSpPr/>
          <p:nvPr/>
        </p:nvGrpSpPr>
        <p:grpSpPr>
          <a:xfrm>
            <a:off x="-100330" y="4097020"/>
            <a:ext cx="3331845" cy="1214755"/>
            <a:chOff x="11072" y="4689"/>
            <a:chExt cx="5247" cy="1913"/>
          </a:xfrm>
        </p:grpSpPr>
        <p:grpSp>
          <p:nvGrpSpPr>
            <p:cNvPr id="148" name="组合 147"/>
            <p:cNvGrpSpPr/>
            <p:nvPr/>
          </p:nvGrpSpPr>
          <p:grpSpPr>
            <a:xfrm>
              <a:off x="11072" y="4689"/>
              <a:ext cx="4547" cy="1913"/>
              <a:chOff x="11992" y="4527"/>
              <a:chExt cx="4547" cy="1913"/>
            </a:xfrm>
          </p:grpSpPr>
          <p:graphicFrame>
            <p:nvGraphicFramePr>
              <p:cNvPr id="149" name="图表 148"/>
              <p:cNvGraphicFramePr/>
              <p:nvPr>
                <p:custDataLst>
                  <p:tags r:id="rId41"/>
                </p:custDataLst>
              </p:nvPr>
            </p:nvGraphicFramePr>
            <p:xfrm>
              <a:off x="14510" y="4527"/>
              <a:ext cx="2029" cy="1913"/>
            </p:xfrm>
            <a:graphic>
              <a:graphicData uri="http://schemas.openxmlformats.org/drawingml/2006/chart">
                <c:chart xmlns:c="http://schemas.openxmlformats.org/drawingml/2006/chart" xmlns:r="http://schemas.openxmlformats.org/officeDocument/2006/relationships" r:id="rId3"/>
              </a:graphicData>
            </a:graphic>
          </p:graphicFrame>
          <p:sp>
            <p:nvSpPr>
              <p:cNvPr id="150" name="文本框 149"/>
              <p:cNvSpPr txBox="1"/>
              <p:nvPr>
                <p:custDataLst>
                  <p:tags r:id="rId42"/>
                </p:custDataLst>
              </p:nvPr>
            </p:nvSpPr>
            <p:spPr>
              <a:xfrm>
                <a:off x="13126" y="4753"/>
                <a:ext cx="1603" cy="362"/>
              </a:xfrm>
              <a:prstGeom prst="rect">
                <a:avLst/>
              </a:prstGeom>
              <a:noFill/>
            </p:spPr>
            <p:txBody>
              <a:bodyPr wrap="square" rtlCol="0">
                <a:spAutoFit/>
              </a:bodyPr>
              <a:p>
                <a:pPr algn="r"/>
                <a:r>
                  <a:rPr lang="zh-CN" altLang="en-US" sz="900">
                    <a:latin typeface="黑体" panose="02010609060101010101" charset="-122"/>
                    <a:ea typeface="黑体" panose="02010609060101010101" charset="-122"/>
                  </a:rPr>
                  <a:t>年内有实践计划</a:t>
                </a:r>
                <a:endParaRPr lang="zh-CN" altLang="en-US" sz="900">
                  <a:latin typeface="黑体" panose="02010609060101010101" charset="-122"/>
                  <a:ea typeface="黑体" panose="02010609060101010101" charset="-122"/>
                </a:endParaRPr>
              </a:p>
            </p:txBody>
          </p:sp>
          <p:sp>
            <p:nvSpPr>
              <p:cNvPr id="151" name="文本框 150"/>
              <p:cNvSpPr txBox="1"/>
              <p:nvPr>
                <p:custDataLst>
                  <p:tags r:id="rId43"/>
                </p:custDataLst>
              </p:nvPr>
            </p:nvSpPr>
            <p:spPr>
              <a:xfrm>
                <a:off x="13125" y="5123"/>
                <a:ext cx="1604" cy="362"/>
              </a:xfrm>
              <a:prstGeom prst="rect">
                <a:avLst/>
              </a:prstGeom>
              <a:noFill/>
            </p:spPr>
            <p:txBody>
              <a:bodyPr wrap="square" rtlCol="0">
                <a:spAutoFit/>
              </a:bodyPr>
              <a:p>
                <a:pPr algn="r"/>
                <a:r>
                  <a:rPr lang="zh-CN" altLang="en-US" sz="900">
                    <a:latin typeface="黑体" panose="02010609060101010101" charset="-122"/>
                    <a:ea typeface="黑体" panose="02010609060101010101" charset="-122"/>
                  </a:rPr>
                  <a:t>认为有实践价值</a:t>
                </a:r>
                <a:endParaRPr lang="zh-CN" altLang="en-US" sz="900">
                  <a:latin typeface="黑体" panose="02010609060101010101" charset="-122"/>
                  <a:ea typeface="黑体" panose="02010609060101010101" charset="-122"/>
                </a:endParaRPr>
              </a:p>
            </p:txBody>
          </p:sp>
          <p:sp>
            <p:nvSpPr>
              <p:cNvPr id="152" name="文本框 151"/>
              <p:cNvSpPr txBox="1"/>
              <p:nvPr>
                <p:custDataLst>
                  <p:tags r:id="rId44"/>
                </p:custDataLst>
              </p:nvPr>
            </p:nvSpPr>
            <p:spPr>
              <a:xfrm>
                <a:off x="11992" y="5493"/>
                <a:ext cx="2737" cy="362"/>
              </a:xfrm>
              <a:prstGeom prst="rect">
                <a:avLst/>
              </a:prstGeom>
              <a:noFill/>
            </p:spPr>
            <p:txBody>
              <a:bodyPr wrap="square" rtlCol="0">
                <a:spAutoFit/>
              </a:bodyPr>
              <a:p>
                <a:pPr algn="r"/>
                <a:r>
                  <a:rPr lang="zh-CN" altLang="en-US" sz="900">
                    <a:latin typeface="黑体" panose="02010609060101010101" charset="-122"/>
                    <a:ea typeface="黑体" panose="02010609060101010101" charset="-122"/>
                  </a:rPr>
                  <a:t>认为有价值，短期无实践计划</a:t>
                </a:r>
                <a:endParaRPr lang="zh-CN" altLang="en-US" sz="900">
                  <a:latin typeface="黑体" panose="02010609060101010101" charset="-122"/>
                  <a:ea typeface="黑体" panose="02010609060101010101" charset="-122"/>
                </a:endParaRPr>
              </a:p>
            </p:txBody>
          </p:sp>
          <p:sp>
            <p:nvSpPr>
              <p:cNvPr id="153" name="文本框 152"/>
              <p:cNvSpPr txBox="1"/>
              <p:nvPr>
                <p:custDataLst>
                  <p:tags r:id="rId45"/>
                </p:custDataLst>
              </p:nvPr>
            </p:nvSpPr>
            <p:spPr>
              <a:xfrm>
                <a:off x="13126" y="5863"/>
                <a:ext cx="1603" cy="362"/>
              </a:xfrm>
              <a:prstGeom prst="rect">
                <a:avLst/>
              </a:prstGeom>
              <a:noFill/>
            </p:spPr>
            <p:txBody>
              <a:bodyPr wrap="square" rtlCol="0">
                <a:spAutoFit/>
              </a:bodyPr>
              <a:p>
                <a:pPr algn="r"/>
                <a:r>
                  <a:rPr lang="zh-CN" altLang="en-US" sz="900">
                    <a:latin typeface="黑体" panose="02010609060101010101" charset="-122"/>
                    <a:ea typeface="黑体" panose="02010609060101010101" charset="-122"/>
                  </a:rPr>
                  <a:t>认为无实践价值</a:t>
                </a:r>
                <a:endParaRPr lang="zh-CN" altLang="en-US" sz="900">
                  <a:latin typeface="黑体" panose="02010609060101010101" charset="-122"/>
                  <a:ea typeface="黑体" panose="02010609060101010101" charset="-122"/>
                </a:endParaRPr>
              </a:p>
            </p:txBody>
          </p:sp>
        </p:grpSp>
        <p:sp>
          <p:nvSpPr>
            <p:cNvPr id="154" name="文本框 153"/>
            <p:cNvSpPr txBox="1"/>
            <p:nvPr>
              <p:custDataLst>
                <p:tags r:id="rId46"/>
              </p:custDataLst>
            </p:nvPr>
          </p:nvSpPr>
          <p:spPr>
            <a:xfrm>
              <a:off x="14185" y="4873"/>
              <a:ext cx="1055" cy="431"/>
            </a:xfrm>
            <a:prstGeom prst="rect">
              <a:avLst/>
            </a:prstGeom>
            <a:noFill/>
          </p:spPr>
          <p:txBody>
            <a:bodyPr wrap="square" rtlCol="0" anchor="ctr" anchorCtr="0">
              <a:noAutofit/>
            </a:bodyPr>
            <a:p>
              <a:pPr algn="l"/>
              <a:r>
                <a:rPr lang="en-US" altLang="zh-CN" sz="1200">
                  <a:latin typeface="黑体" panose="02010609060101010101" charset="-122"/>
                  <a:ea typeface="黑体" panose="02010609060101010101" charset="-122"/>
                </a:rPr>
                <a:t>11.9%</a:t>
              </a:r>
              <a:endParaRPr lang="en-US" altLang="zh-CN" sz="1200">
                <a:latin typeface="黑体" panose="02010609060101010101" charset="-122"/>
                <a:ea typeface="黑体" panose="02010609060101010101" charset="-122"/>
              </a:endParaRPr>
            </a:p>
          </p:txBody>
        </p:sp>
        <p:sp>
          <p:nvSpPr>
            <p:cNvPr id="155" name="文本框 154"/>
            <p:cNvSpPr txBox="1"/>
            <p:nvPr>
              <p:custDataLst>
                <p:tags r:id="rId47"/>
              </p:custDataLst>
            </p:nvPr>
          </p:nvSpPr>
          <p:spPr>
            <a:xfrm>
              <a:off x="15264" y="5248"/>
              <a:ext cx="1055" cy="431"/>
            </a:xfrm>
            <a:prstGeom prst="rect">
              <a:avLst/>
            </a:prstGeom>
            <a:noFill/>
          </p:spPr>
          <p:txBody>
            <a:bodyPr wrap="square" rtlCol="0" anchor="ctr" anchorCtr="0">
              <a:noAutofit/>
            </a:bodyPr>
            <a:p>
              <a:pPr algn="l"/>
              <a:r>
                <a:rPr lang="en-US" altLang="zh-CN" sz="1200">
                  <a:latin typeface="黑体" panose="02010609060101010101" charset="-122"/>
                  <a:ea typeface="黑体" panose="02010609060101010101" charset="-122"/>
                </a:rPr>
                <a:t>45.8%</a:t>
              </a:r>
              <a:endParaRPr lang="en-US" altLang="zh-CN" sz="1200">
                <a:latin typeface="黑体" panose="02010609060101010101" charset="-122"/>
                <a:ea typeface="黑体" panose="02010609060101010101" charset="-122"/>
              </a:endParaRPr>
            </a:p>
          </p:txBody>
        </p:sp>
        <p:sp>
          <p:nvSpPr>
            <p:cNvPr id="156" name="文本框 155"/>
            <p:cNvSpPr txBox="1"/>
            <p:nvPr>
              <p:custDataLst>
                <p:tags r:id="rId48"/>
              </p:custDataLst>
            </p:nvPr>
          </p:nvSpPr>
          <p:spPr>
            <a:xfrm>
              <a:off x="14564" y="5621"/>
              <a:ext cx="1055" cy="431"/>
            </a:xfrm>
            <a:prstGeom prst="rect">
              <a:avLst/>
            </a:prstGeom>
            <a:noFill/>
          </p:spPr>
          <p:txBody>
            <a:bodyPr wrap="square" rtlCol="0" anchor="ctr" anchorCtr="0">
              <a:noAutofit/>
            </a:bodyPr>
            <a:p>
              <a:pPr algn="l"/>
              <a:r>
                <a:rPr lang="en-US" altLang="zh-CN" sz="1200">
                  <a:latin typeface="黑体" panose="02010609060101010101" charset="-122"/>
                  <a:ea typeface="黑体" panose="02010609060101010101" charset="-122"/>
                </a:rPr>
                <a:t>23.8%</a:t>
              </a:r>
              <a:endParaRPr lang="en-US" altLang="zh-CN" sz="1200">
                <a:latin typeface="黑体" panose="02010609060101010101" charset="-122"/>
                <a:ea typeface="黑体" panose="02010609060101010101" charset="-122"/>
              </a:endParaRPr>
            </a:p>
          </p:txBody>
        </p:sp>
        <p:sp>
          <p:nvSpPr>
            <p:cNvPr id="157" name="文本框 156"/>
            <p:cNvSpPr txBox="1"/>
            <p:nvPr>
              <p:custDataLst>
                <p:tags r:id="rId49"/>
              </p:custDataLst>
            </p:nvPr>
          </p:nvSpPr>
          <p:spPr>
            <a:xfrm>
              <a:off x="14431" y="5980"/>
              <a:ext cx="1055" cy="431"/>
            </a:xfrm>
            <a:prstGeom prst="rect">
              <a:avLst/>
            </a:prstGeom>
            <a:noFill/>
          </p:spPr>
          <p:txBody>
            <a:bodyPr wrap="square" rtlCol="0" anchor="ctr" anchorCtr="0">
              <a:noAutofit/>
            </a:bodyPr>
            <a:p>
              <a:pPr algn="l"/>
              <a:r>
                <a:rPr lang="en-US" altLang="zh-CN" sz="1200">
                  <a:latin typeface="黑体" panose="02010609060101010101" charset="-122"/>
                  <a:ea typeface="黑体" panose="02010609060101010101" charset="-122"/>
                </a:rPr>
                <a:t>18.5%</a:t>
              </a:r>
              <a:endParaRPr lang="en-US" altLang="zh-CN" sz="1200">
                <a:latin typeface="黑体" panose="02010609060101010101" charset="-122"/>
                <a:ea typeface="黑体" panose="02010609060101010101" charset="-122"/>
              </a:endParaRPr>
            </a:p>
          </p:txBody>
        </p:sp>
      </p:grpSp>
      <p:sp>
        <p:nvSpPr>
          <p:cNvPr id="158" name="ïŝľîdé"/>
          <p:cNvSpPr/>
          <p:nvPr>
            <p:custDataLst>
              <p:tags r:id="rId50"/>
            </p:custDataLst>
          </p:nvPr>
        </p:nvSpPr>
        <p:spPr>
          <a:xfrm>
            <a:off x="154305" y="5257800"/>
            <a:ext cx="3163570" cy="831850"/>
          </a:xfrm>
          <a:prstGeom prst="roundRect">
            <a:avLst>
              <a:gd name="adj" fmla="val 10000"/>
            </a:avLst>
          </a:prstGeom>
          <a:solidFill>
            <a:schemeClr val="tx1">
              <a:lumMod val="25000"/>
              <a:lumOff val="75000"/>
              <a:alpha val="20000"/>
            </a:schemeClr>
          </a:solidFill>
          <a:ln w="6055" cap="flat">
            <a:noFill/>
            <a:prstDash val="solid"/>
            <a:miter/>
          </a:ln>
        </p:spPr>
        <p:txBody>
          <a:bodyPr rtlCol="0" anchor="ctr"/>
          <a:p>
            <a:endParaRPr lang="zh-CN" altLang="en-US">
              <a:latin typeface="黑体" panose="02010609060101010101" charset="-122"/>
              <a:ea typeface="黑体" panose="02010609060101010101" charset="-122"/>
            </a:endParaRPr>
          </a:p>
        </p:txBody>
      </p:sp>
      <p:sp>
        <p:nvSpPr>
          <p:cNvPr id="159" name="ïŝľîdé"/>
          <p:cNvSpPr/>
          <p:nvPr>
            <p:custDataLst>
              <p:tags r:id="rId51"/>
            </p:custDataLst>
          </p:nvPr>
        </p:nvSpPr>
        <p:spPr>
          <a:xfrm>
            <a:off x="154305" y="2629535"/>
            <a:ext cx="3163570" cy="831850"/>
          </a:xfrm>
          <a:prstGeom prst="roundRect">
            <a:avLst>
              <a:gd name="adj" fmla="val 10000"/>
            </a:avLst>
          </a:prstGeom>
          <a:solidFill>
            <a:schemeClr val="tx1">
              <a:lumMod val="25000"/>
              <a:lumOff val="75000"/>
              <a:alpha val="20000"/>
            </a:schemeClr>
          </a:solidFill>
          <a:ln w="6055" cap="flat">
            <a:noFill/>
            <a:prstDash val="solid"/>
            <a:miter/>
          </a:ln>
        </p:spPr>
        <p:txBody>
          <a:bodyPr rtlCol="0" anchor="ctr"/>
          <a:p>
            <a:endParaRPr lang="zh-CN" altLang="en-US">
              <a:latin typeface="黑体" panose="02010609060101010101" charset="-122"/>
              <a:ea typeface="黑体" panose="02010609060101010101" charset="-122"/>
            </a:endParaRPr>
          </a:p>
        </p:txBody>
      </p:sp>
      <p:sp>
        <p:nvSpPr>
          <p:cNvPr id="163" name="文本框 162"/>
          <p:cNvSpPr txBox="1"/>
          <p:nvPr>
            <p:custDataLst>
              <p:tags r:id="rId52"/>
            </p:custDataLst>
          </p:nvPr>
        </p:nvSpPr>
        <p:spPr>
          <a:xfrm>
            <a:off x="148590" y="3869055"/>
            <a:ext cx="3369310" cy="306705"/>
          </a:xfrm>
          <a:prstGeom prst="rect">
            <a:avLst/>
          </a:prstGeom>
          <a:noFill/>
        </p:spPr>
        <p:txBody>
          <a:bodyPr wrap="square" rtlCol="0">
            <a:spAutoFit/>
          </a:bodyPr>
          <a:p>
            <a:pPr algn="ctr"/>
            <a:r>
              <a:rPr lang="zh-CN" altLang="en-US" sz="1400">
                <a:latin typeface="黑体" panose="02010609060101010101" charset="-122"/>
                <a:ea typeface="黑体" panose="02010609060101010101" charset="-122"/>
              </a:rPr>
              <a:t>发现：过半受访者认可零代码产品价值</a:t>
            </a:r>
            <a:endParaRPr lang="en-US" altLang="zh-CN" sz="1400">
              <a:latin typeface="黑体" panose="02010609060101010101" charset="-122"/>
              <a:ea typeface="黑体" panose="02010609060101010101" charset="-122"/>
            </a:endParaRPr>
          </a:p>
        </p:txBody>
      </p:sp>
      <p:sp>
        <p:nvSpPr>
          <p:cNvPr id="165" name="文本框 164"/>
          <p:cNvSpPr txBox="1"/>
          <p:nvPr>
            <p:custDataLst>
              <p:tags r:id="rId53"/>
            </p:custDataLst>
          </p:nvPr>
        </p:nvSpPr>
        <p:spPr>
          <a:xfrm>
            <a:off x="194945" y="2643505"/>
            <a:ext cx="3036570" cy="755015"/>
          </a:xfrm>
          <a:prstGeom prst="rect">
            <a:avLst/>
          </a:prstGeom>
          <a:noFill/>
        </p:spPr>
        <p:txBody>
          <a:bodyPr wrap="square" rtlCol="0" anchor="t">
            <a:spAutoFit/>
          </a:bodyPr>
          <a:p>
            <a:pPr indent="0" algn="just" fontAlgn="auto">
              <a:lnSpc>
                <a:spcPct val="120000"/>
              </a:lnSpc>
            </a:pPr>
            <a:r>
              <a:rPr lang="zh-CN" sz="1200">
                <a:latin typeface="黑体" panose="02010609060101010101" charset="-122"/>
                <a:ea typeface="黑体" panose="02010609060101010101" charset="-122"/>
                <a:sym typeface="+mn-ea"/>
              </a:rPr>
              <a:t>调研发现，有</a:t>
            </a:r>
            <a:r>
              <a:rPr lang="en-US" altLang="zh-CN" sz="1200">
                <a:latin typeface="黑体" panose="02010609060101010101" charset="-122"/>
                <a:ea typeface="黑体" panose="02010609060101010101" charset="-122"/>
                <a:sym typeface="+mn-ea"/>
              </a:rPr>
              <a:t>45.7%</a:t>
            </a:r>
            <a:r>
              <a:rPr lang="zh-CN" altLang="en-US" sz="1200">
                <a:latin typeface="黑体" panose="02010609060101010101" charset="-122"/>
                <a:ea typeface="黑体" panose="02010609060101010101" charset="-122"/>
                <a:sym typeface="+mn-ea"/>
              </a:rPr>
              <a:t>的用户愿意继续使用零代码产品，有</a:t>
            </a:r>
            <a:r>
              <a:rPr lang="en-US" altLang="zh-CN" sz="1200">
                <a:latin typeface="黑体" panose="02010609060101010101" charset="-122"/>
                <a:ea typeface="黑体" panose="02010609060101010101" charset="-122"/>
                <a:sym typeface="+mn-ea"/>
              </a:rPr>
              <a:t>18.3%</a:t>
            </a:r>
            <a:r>
              <a:rPr lang="zh-CN" altLang="en-US" sz="1200">
                <a:latin typeface="黑体" panose="02010609060101010101" charset="-122"/>
                <a:ea typeface="黑体" panose="02010609060101010101" charset="-122"/>
                <a:sym typeface="+mn-ea"/>
              </a:rPr>
              <a:t>的用户愿意增加投入。</a:t>
            </a:r>
            <a:endParaRPr lang="zh-CN" altLang="en-US" sz="1200">
              <a:latin typeface="黑体" panose="02010609060101010101" charset="-122"/>
              <a:ea typeface="黑体" panose="02010609060101010101" charset="-122"/>
              <a:sym typeface="+mn-ea"/>
            </a:endParaRPr>
          </a:p>
          <a:p>
            <a:pPr indent="0" algn="just" fontAlgn="auto">
              <a:lnSpc>
                <a:spcPct val="120000"/>
              </a:lnSpc>
            </a:pPr>
            <a:r>
              <a:rPr lang="zh-CN" altLang="en-US" sz="1200">
                <a:latin typeface="黑体" panose="02010609060101010101" charset="-122"/>
                <a:ea typeface="黑体" panose="02010609060101010101" charset="-122"/>
                <a:sym typeface="+mn-ea"/>
              </a:rPr>
              <a:t>总计有超过</a:t>
            </a:r>
            <a:r>
              <a:rPr lang="en-US" altLang="zh-CN" sz="1200">
                <a:latin typeface="黑体" panose="02010609060101010101" charset="-122"/>
                <a:ea typeface="黑体" panose="02010609060101010101" charset="-122"/>
                <a:sym typeface="+mn-ea"/>
              </a:rPr>
              <a:t>6</a:t>
            </a:r>
            <a:r>
              <a:rPr lang="zh-CN" altLang="en-US" sz="1200">
                <a:latin typeface="黑体" panose="02010609060101010101" charset="-122"/>
                <a:ea typeface="黑体" panose="02010609060101010101" charset="-122"/>
                <a:sym typeface="+mn-ea"/>
              </a:rPr>
              <a:t>成用户认可零代码应用价值。</a:t>
            </a:r>
            <a:endParaRPr lang="zh-CN" altLang="en-US" sz="1200">
              <a:latin typeface="黑体" panose="02010609060101010101" charset="-122"/>
              <a:ea typeface="黑体" panose="02010609060101010101" charset="-122"/>
              <a:sym typeface="+mn-ea"/>
            </a:endParaRPr>
          </a:p>
        </p:txBody>
      </p:sp>
      <p:sp>
        <p:nvSpPr>
          <p:cNvPr id="166" name="文本框 165"/>
          <p:cNvSpPr txBox="1"/>
          <p:nvPr>
            <p:custDataLst>
              <p:tags r:id="rId54"/>
            </p:custDataLst>
          </p:nvPr>
        </p:nvSpPr>
        <p:spPr>
          <a:xfrm>
            <a:off x="194945" y="5285105"/>
            <a:ext cx="3036570" cy="755015"/>
          </a:xfrm>
          <a:prstGeom prst="rect">
            <a:avLst/>
          </a:prstGeom>
          <a:noFill/>
        </p:spPr>
        <p:txBody>
          <a:bodyPr wrap="square" rtlCol="0" anchor="t">
            <a:spAutoFit/>
          </a:bodyPr>
          <a:p>
            <a:pPr indent="0" algn="just" fontAlgn="auto">
              <a:lnSpc>
                <a:spcPct val="120000"/>
              </a:lnSpc>
            </a:pPr>
            <a:r>
              <a:rPr lang="zh-CN" sz="1200">
                <a:latin typeface="黑体" panose="02010609060101010101" charset="-122"/>
                <a:ea typeface="黑体" panose="02010609060101010101" charset="-122"/>
                <a:sym typeface="+mn-ea"/>
              </a:rPr>
              <a:t>调研发现，有</a:t>
            </a:r>
            <a:r>
              <a:rPr lang="en-US" altLang="zh-CN" sz="1200">
                <a:latin typeface="黑体" panose="02010609060101010101" charset="-122"/>
                <a:ea typeface="黑体" panose="02010609060101010101" charset="-122"/>
                <a:sym typeface="+mn-ea"/>
              </a:rPr>
              <a:t>11.9%</a:t>
            </a:r>
            <a:r>
              <a:rPr lang="zh-CN" altLang="en-US" sz="1200">
                <a:latin typeface="黑体" panose="02010609060101010101" charset="-122"/>
                <a:ea typeface="黑体" panose="02010609060101010101" charset="-122"/>
                <a:sym typeface="+mn-ea"/>
              </a:rPr>
              <a:t>受访者表示年内有零代码实践计划，另有</a:t>
            </a:r>
            <a:r>
              <a:rPr lang="en-US" altLang="zh-CN" sz="1200">
                <a:latin typeface="黑体" panose="02010609060101010101" charset="-122"/>
                <a:ea typeface="黑体" panose="02010609060101010101" charset="-122"/>
                <a:sym typeface="+mn-ea"/>
              </a:rPr>
              <a:t>45.8%</a:t>
            </a:r>
            <a:r>
              <a:rPr lang="zh-CN" altLang="en-US" sz="1200">
                <a:latin typeface="黑体" panose="02010609060101010101" charset="-122"/>
                <a:ea typeface="黑体" panose="02010609060101010101" charset="-122"/>
                <a:sym typeface="+mn-ea"/>
              </a:rPr>
              <a:t>受访者表示认可零代码实际应用价值。</a:t>
            </a:r>
            <a:endParaRPr lang="zh-CN" altLang="en-US" sz="1200">
              <a:latin typeface="黑体" panose="02010609060101010101" charset="-122"/>
              <a:ea typeface="黑体" panose="02010609060101010101" charset="-122"/>
              <a:sym typeface="+mn-ea"/>
            </a:endParaRPr>
          </a:p>
        </p:txBody>
      </p:sp>
      <p:grpSp>
        <p:nvGrpSpPr>
          <p:cNvPr id="173" name="组合 172"/>
          <p:cNvGrpSpPr/>
          <p:nvPr/>
        </p:nvGrpSpPr>
        <p:grpSpPr>
          <a:xfrm>
            <a:off x="3465195" y="2890520"/>
            <a:ext cx="433070" cy="1250950"/>
            <a:chOff x="5697" y="4712"/>
            <a:chExt cx="682" cy="1970"/>
          </a:xfrm>
        </p:grpSpPr>
        <p:sp>
          <p:nvSpPr>
            <p:cNvPr id="168" name="等腰三角形 167"/>
            <p:cNvSpPr/>
            <p:nvPr>
              <p:custDataLst>
                <p:tags r:id="rId55"/>
              </p:custDataLst>
            </p:nvPr>
          </p:nvSpPr>
          <p:spPr>
            <a:xfrm rot="5400000">
              <a:off x="5153" y="5456"/>
              <a:ext cx="1970" cy="483"/>
            </a:xfrm>
            <a:prstGeom prst="triangle">
              <a:avLst/>
            </a:prstGeom>
            <a:gradFill>
              <a:gsLst>
                <a:gs pos="0">
                  <a:srgbClr val="FFFFFF"/>
                </a:gs>
                <a:gs pos="100000">
                  <a:srgbClr val="0236DE"/>
                </a:gs>
              </a:gsLst>
              <a:lin ang="162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7" name="等腰三角形 166"/>
            <p:cNvSpPr/>
            <p:nvPr/>
          </p:nvSpPr>
          <p:spPr>
            <a:xfrm rot="5400000">
              <a:off x="4953" y="5456"/>
              <a:ext cx="1970" cy="483"/>
            </a:xfrm>
            <a:prstGeom prst="triangle">
              <a:avLst/>
            </a:prstGeom>
            <a:gradFill>
              <a:gsLst>
                <a:gs pos="0">
                  <a:srgbClr val="FFFFFF"/>
                </a:gs>
                <a:gs pos="100000">
                  <a:srgbClr val="0236DE"/>
                </a:gs>
              </a:gsLst>
              <a:lin ang="162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nvGrpSpPr>
          <p:cNvPr id="172" name="组合 171"/>
          <p:cNvGrpSpPr/>
          <p:nvPr/>
        </p:nvGrpSpPr>
        <p:grpSpPr>
          <a:xfrm>
            <a:off x="7871460" y="2890520"/>
            <a:ext cx="433070" cy="1250950"/>
            <a:chOff x="5897" y="4912"/>
            <a:chExt cx="682" cy="1970"/>
          </a:xfrm>
        </p:grpSpPr>
        <p:sp>
          <p:nvSpPr>
            <p:cNvPr id="170" name="等腰三角形 169"/>
            <p:cNvSpPr/>
            <p:nvPr>
              <p:custDataLst>
                <p:tags r:id="rId56"/>
              </p:custDataLst>
            </p:nvPr>
          </p:nvSpPr>
          <p:spPr>
            <a:xfrm rot="5400000">
              <a:off x="5353" y="5656"/>
              <a:ext cx="1970" cy="483"/>
            </a:xfrm>
            <a:prstGeom prst="triangle">
              <a:avLst/>
            </a:prstGeom>
            <a:gradFill>
              <a:gsLst>
                <a:gs pos="0">
                  <a:srgbClr val="FFFFFF"/>
                </a:gs>
                <a:gs pos="100000">
                  <a:srgbClr val="0236DE"/>
                </a:gs>
              </a:gsLst>
              <a:lin ang="162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1" name="等腰三角形 170"/>
            <p:cNvSpPr/>
            <p:nvPr>
              <p:custDataLst>
                <p:tags r:id="rId57"/>
              </p:custDataLst>
            </p:nvPr>
          </p:nvSpPr>
          <p:spPr>
            <a:xfrm rot="5400000">
              <a:off x="5153" y="5656"/>
              <a:ext cx="1970" cy="483"/>
            </a:xfrm>
            <a:prstGeom prst="triangle">
              <a:avLst/>
            </a:prstGeom>
            <a:gradFill>
              <a:gsLst>
                <a:gs pos="0">
                  <a:srgbClr val="FFFFFF"/>
                </a:gs>
                <a:gs pos="100000">
                  <a:srgbClr val="0236DE"/>
                </a:gs>
              </a:gsLst>
              <a:lin ang="162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84" name="ïŝḻiḑê"/>
          <p:cNvSpPr txBox="1"/>
          <p:nvPr>
            <p:custDataLst>
              <p:tags r:id="rId58"/>
            </p:custDataLst>
          </p:nvPr>
        </p:nvSpPr>
        <p:spPr>
          <a:xfrm>
            <a:off x="8140700" y="1135380"/>
            <a:ext cx="4260850" cy="614045"/>
          </a:xfrm>
          <a:prstGeom prst="rect">
            <a:avLst/>
          </a:prstGeom>
          <a:noFill/>
          <a:ln>
            <a:noFill/>
          </a:ln>
        </p:spPr>
        <p:txBody>
          <a:bodyPr wrap="square" lIns="91440" tIns="45720" rIns="91440" bIns="45720" anchor="ctr" anchorCtr="0">
            <a:noAutofit/>
          </a:bodyPr>
          <a:p>
            <a:pPr algn="ctr">
              <a:buSzPct val="25000"/>
            </a:pPr>
            <a:r>
              <a:rPr lang="en-US" altLang="zh-CN" sz="1600" b="1" dirty="0">
                <a:solidFill>
                  <a:schemeClr val="accent1"/>
                </a:solidFill>
                <a:latin typeface="黑体" panose="02010609060101010101" charset="-122"/>
                <a:ea typeface="黑体" panose="02010609060101010101" charset="-122"/>
              </a:rPr>
              <a:t>HR/IT/</a:t>
            </a:r>
            <a:r>
              <a:rPr lang="zh-CN" altLang="en-US" sz="1600" b="1" dirty="0">
                <a:solidFill>
                  <a:schemeClr val="accent1"/>
                </a:solidFill>
                <a:latin typeface="黑体" panose="02010609060101010101" charset="-122"/>
                <a:ea typeface="黑体" panose="02010609060101010101" charset="-122"/>
              </a:rPr>
              <a:t>业务部门选择产品各有侧重</a:t>
            </a:r>
            <a:endParaRPr lang="zh-CN" altLang="en-US" sz="1600" b="1" dirty="0">
              <a:solidFill>
                <a:schemeClr val="accent1"/>
              </a:solidFill>
              <a:latin typeface="黑体" panose="02010609060101010101" charset="-122"/>
              <a:ea typeface="黑体" panose="02010609060101010101" charset="-122"/>
            </a:endParaRPr>
          </a:p>
        </p:txBody>
      </p:sp>
      <p:grpSp>
        <p:nvGrpSpPr>
          <p:cNvPr id="185" name="组合 184"/>
          <p:cNvGrpSpPr/>
          <p:nvPr/>
        </p:nvGrpSpPr>
        <p:grpSpPr>
          <a:xfrm rot="0">
            <a:off x="8475980" y="1803400"/>
            <a:ext cx="3474085" cy="3079826"/>
            <a:chOff x="890" y="7708"/>
            <a:chExt cx="8535" cy="1661"/>
          </a:xfrm>
        </p:grpSpPr>
        <p:sp>
          <p:nvSpPr>
            <p:cNvPr id="186" name="ïŝľîdé"/>
            <p:cNvSpPr/>
            <p:nvPr>
              <p:custDataLst>
                <p:tags r:id="rId59"/>
              </p:custDataLst>
            </p:nvPr>
          </p:nvSpPr>
          <p:spPr>
            <a:xfrm>
              <a:off x="890" y="7708"/>
              <a:ext cx="8535" cy="1661"/>
            </a:xfrm>
            <a:prstGeom prst="roundRect">
              <a:avLst>
                <a:gd name="adj" fmla="val 10000"/>
              </a:avLst>
            </a:prstGeom>
            <a:solidFill>
              <a:schemeClr val="tx1">
                <a:lumMod val="25000"/>
                <a:lumOff val="75000"/>
                <a:alpha val="20000"/>
              </a:schemeClr>
            </a:solidFill>
            <a:ln w="6055" cap="flat">
              <a:noFill/>
              <a:prstDash val="solid"/>
              <a:miter/>
            </a:ln>
          </p:spPr>
          <p:txBody>
            <a:bodyPr rtlCol="0" anchor="ctr"/>
            <a:p>
              <a:endParaRPr lang="zh-CN" altLang="en-US">
                <a:latin typeface="黑体" panose="02010609060101010101" charset="-122"/>
                <a:ea typeface="黑体" panose="02010609060101010101" charset="-122"/>
              </a:endParaRPr>
            </a:p>
          </p:txBody>
        </p:sp>
        <p:sp>
          <p:nvSpPr>
            <p:cNvPr id="187" name="文本框 186"/>
            <p:cNvSpPr txBox="1"/>
            <p:nvPr>
              <p:custDataLst>
                <p:tags r:id="rId60"/>
              </p:custDataLst>
            </p:nvPr>
          </p:nvSpPr>
          <p:spPr>
            <a:xfrm>
              <a:off x="1048" y="7750"/>
              <a:ext cx="8218" cy="407"/>
            </a:xfrm>
            <a:prstGeom prst="rect">
              <a:avLst/>
            </a:prstGeom>
            <a:noFill/>
          </p:spPr>
          <p:txBody>
            <a:bodyPr wrap="square" rtlCol="0" anchor="t">
              <a:spAutoFit/>
            </a:bodyPr>
            <a:p>
              <a:pPr indent="0" algn="just" fontAlgn="auto">
                <a:lnSpc>
                  <a:spcPct val="120000"/>
                </a:lnSpc>
              </a:pPr>
              <a:r>
                <a:rPr lang="zh-CN" sz="1200">
                  <a:latin typeface="黑体" panose="02010609060101010101" charset="-122"/>
                  <a:ea typeface="黑体" panose="02010609060101010101" charset="-122"/>
                  <a:sym typeface="+mn-ea"/>
                </a:rPr>
                <a:t>调研发现，不同部门及角色对零代码产品的选购关注重点有所差异，因此，我们尝试建立模型呈现出不同角色的关注重点。</a:t>
              </a:r>
              <a:endParaRPr lang="zh-CN" altLang="en-US" sz="1200">
                <a:latin typeface="黑体" panose="02010609060101010101" charset="-122"/>
                <a:ea typeface="黑体" panose="02010609060101010101" charset="-122"/>
                <a:sym typeface="+mn-ea"/>
              </a:endParaRPr>
            </a:p>
          </p:txBody>
        </p:sp>
      </p:grpSp>
      <p:sp>
        <p:nvSpPr>
          <p:cNvPr id="188" name="文本框 187"/>
          <p:cNvSpPr txBox="1"/>
          <p:nvPr>
            <p:custDataLst>
              <p:tags r:id="rId61"/>
            </p:custDataLst>
          </p:nvPr>
        </p:nvSpPr>
        <p:spPr>
          <a:xfrm>
            <a:off x="8475980" y="4940935"/>
            <a:ext cx="3409315" cy="1196975"/>
          </a:xfrm>
          <a:prstGeom prst="rect">
            <a:avLst/>
          </a:prstGeom>
          <a:noFill/>
        </p:spPr>
        <p:txBody>
          <a:bodyPr wrap="square" rtlCol="0" anchor="t">
            <a:spAutoFit/>
          </a:bodyPr>
          <a:p>
            <a:pPr marL="171450" indent="-171450" algn="just" fontAlgn="auto">
              <a:lnSpc>
                <a:spcPct val="120000"/>
              </a:lnSpc>
              <a:buFont typeface="Wingdings" panose="05000000000000000000" charset="0"/>
              <a:buChar char="Ø"/>
            </a:pPr>
            <a:r>
              <a:rPr lang="zh-CN" sz="1200">
                <a:latin typeface="黑体" panose="02010609060101010101" charset="-122"/>
                <a:ea typeface="黑体" panose="02010609060101010101" charset="-122"/>
                <a:sym typeface="+mn-ea"/>
              </a:rPr>
              <a:t>功能丰富度：产品组件丰富程度</a:t>
            </a:r>
            <a:endParaRPr lang="zh-CN" sz="1200">
              <a:latin typeface="黑体" panose="02010609060101010101" charset="-122"/>
              <a:ea typeface="黑体" panose="02010609060101010101" charset="-122"/>
              <a:sym typeface="+mn-ea"/>
            </a:endParaRPr>
          </a:p>
          <a:p>
            <a:pPr marL="171450" indent="-171450" algn="just" fontAlgn="auto">
              <a:lnSpc>
                <a:spcPct val="120000"/>
              </a:lnSpc>
              <a:buFont typeface="Wingdings" panose="05000000000000000000" charset="0"/>
              <a:buChar char="Ø"/>
            </a:pPr>
            <a:r>
              <a:rPr lang="zh-CN" sz="1200">
                <a:latin typeface="黑体" panose="02010609060101010101" charset="-122"/>
                <a:ea typeface="黑体" panose="02010609060101010101" charset="-122"/>
                <a:sym typeface="+mn-ea"/>
              </a:rPr>
              <a:t>迭代简易度：更新部署的效率</a:t>
            </a:r>
            <a:endParaRPr lang="zh-CN" sz="1200">
              <a:latin typeface="黑体" panose="02010609060101010101" charset="-122"/>
              <a:ea typeface="黑体" panose="02010609060101010101" charset="-122"/>
              <a:sym typeface="+mn-ea"/>
            </a:endParaRPr>
          </a:p>
          <a:p>
            <a:pPr marL="171450" indent="-171450" algn="just" fontAlgn="auto">
              <a:lnSpc>
                <a:spcPct val="120000"/>
              </a:lnSpc>
              <a:buFont typeface="Wingdings" panose="05000000000000000000" charset="0"/>
              <a:buChar char="Ø"/>
            </a:pPr>
            <a:r>
              <a:rPr lang="zh-CN" sz="1200">
                <a:latin typeface="黑体" panose="02010609060101010101" charset="-122"/>
                <a:ea typeface="黑体" panose="02010609060101010101" charset="-122"/>
                <a:sym typeface="+mn-ea"/>
              </a:rPr>
              <a:t>集成便捷度：集成外部应用的简易</a:t>
            </a:r>
            <a:endParaRPr lang="zh-CN" sz="1200">
              <a:latin typeface="黑体" panose="02010609060101010101" charset="-122"/>
              <a:ea typeface="黑体" panose="02010609060101010101" charset="-122"/>
              <a:sym typeface="+mn-ea"/>
            </a:endParaRPr>
          </a:p>
          <a:p>
            <a:pPr marL="171450" indent="-171450" algn="just" fontAlgn="auto">
              <a:lnSpc>
                <a:spcPct val="120000"/>
              </a:lnSpc>
              <a:buFont typeface="Wingdings" panose="05000000000000000000" charset="0"/>
              <a:buChar char="Ø"/>
            </a:pPr>
            <a:r>
              <a:rPr lang="zh-CN" sz="1200">
                <a:latin typeface="黑体" panose="02010609060101010101" charset="-122"/>
                <a:ea typeface="黑体" panose="02010609060101010101" charset="-122"/>
                <a:sym typeface="+mn-ea"/>
              </a:rPr>
              <a:t>系统包容度：各平台及终端的稳定性</a:t>
            </a:r>
            <a:endParaRPr lang="zh-CN" sz="1200">
              <a:latin typeface="黑体" panose="02010609060101010101" charset="-122"/>
              <a:ea typeface="黑体" panose="02010609060101010101" charset="-122"/>
              <a:sym typeface="+mn-ea"/>
            </a:endParaRPr>
          </a:p>
          <a:p>
            <a:pPr marL="171450" indent="-171450" algn="just" fontAlgn="auto">
              <a:lnSpc>
                <a:spcPct val="120000"/>
              </a:lnSpc>
              <a:buFont typeface="Wingdings" panose="05000000000000000000" charset="0"/>
              <a:buChar char="Ø"/>
            </a:pPr>
            <a:r>
              <a:rPr lang="zh-CN" altLang="en-US" sz="1200">
                <a:latin typeface="黑体" panose="02010609060101010101" charset="-122"/>
                <a:ea typeface="黑体" panose="02010609060101010101" charset="-122"/>
                <a:sym typeface="+mn-ea"/>
              </a:rPr>
              <a:t>信息安全度：信息是否自主安全可控</a:t>
            </a:r>
            <a:endParaRPr lang="zh-CN" altLang="en-US" sz="1200">
              <a:latin typeface="黑体" panose="02010609060101010101" charset="-122"/>
              <a:ea typeface="黑体" panose="02010609060101010101" charset="-122"/>
              <a:sym typeface="+mn-ea"/>
            </a:endParaRPr>
          </a:p>
        </p:txBody>
      </p:sp>
      <p:grpSp>
        <p:nvGrpSpPr>
          <p:cNvPr id="189" name="组合 188"/>
          <p:cNvGrpSpPr/>
          <p:nvPr/>
        </p:nvGrpSpPr>
        <p:grpSpPr>
          <a:xfrm rot="0">
            <a:off x="8425180" y="2478405"/>
            <a:ext cx="3595324" cy="2696799"/>
            <a:chOff x="7234" y="6204"/>
            <a:chExt cx="6105" cy="4579"/>
          </a:xfrm>
        </p:grpSpPr>
        <p:graphicFrame>
          <p:nvGraphicFramePr>
            <p:cNvPr id="190" name="图表 189"/>
            <p:cNvGraphicFramePr/>
            <p:nvPr>
              <p:custDataLst>
                <p:tags r:id="rId62"/>
              </p:custDataLst>
            </p:nvPr>
          </p:nvGraphicFramePr>
          <p:xfrm>
            <a:off x="7234" y="6204"/>
            <a:ext cx="6105" cy="4579"/>
          </p:xfrm>
          <a:graphic>
            <a:graphicData uri="http://schemas.openxmlformats.org/drawingml/2006/chart">
              <c:chart xmlns:c="http://schemas.openxmlformats.org/drawingml/2006/chart" xmlns:r="http://schemas.openxmlformats.org/officeDocument/2006/relationships" r:id="rId4"/>
            </a:graphicData>
          </a:graphic>
        </p:graphicFrame>
        <p:sp>
          <p:nvSpPr>
            <p:cNvPr id="191" name="圆角矩形 190"/>
            <p:cNvSpPr/>
            <p:nvPr>
              <p:custDataLst>
                <p:tags r:id="rId63"/>
              </p:custDataLst>
            </p:nvPr>
          </p:nvSpPr>
          <p:spPr>
            <a:xfrm>
              <a:off x="11883" y="6794"/>
              <a:ext cx="1192" cy="364"/>
            </a:xfrm>
            <a:prstGeom prst="roundRect">
              <a:avLst/>
            </a:prstGeom>
            <a:solidFill>
              <a:srgbClr val="809AEE"/>
            </a:solidFill>
          </p:spPr>
          <p:style>
            <a:lnRef idx="2">
              <a:schemeClr val="lt1"/>
            </a:lnRef>
            <a:fillRef idx="1">
              <a:schemeClr val="accent1"/>
            </a:fillRef>
            <a:effectRef idx="1">
              <a:schemeClr val="accent1"/>
            </a:effectRef>
            <a:fontRef idx="minor">
              <a:schemeClr val="lt1"/>
            </a:fontRef>
          </p:style>
          <p:txBody>
            <a:bodyPr rtlCol="0" anchor="ctr"/>
            <a:p>
              <a:pPr algn="ctr"/>
              <a:r>
                <a:rPr lang="en-US" altLang="zh-CN" sz="800">
                  <a:latin typeface="黑体" panose="02010609060101010101" charset="-122"/>
                  <a:ea typeface="黑体" panose="02010609060101010101" charset="-122"/>
                  <a:cs typeface="黑体" panose="02010609060101010101" charset="-122"/>
                </a:rPr>
                <a:t>IT</a:t>
              </a:r>
              <a:r>
                <a:rPr lang="zh-CN" altLang="en-US" sz="800">
                  <a:latin typeface="黑体" panose="02010609060101010101" charset="-122"/>
                  <a:ea typeface="黑体" panose="02010609060101010101" charset="-122"/>
                  <a:cs typeface="黑体" panose="02010609060101010101" charset="-122"/>
                </a:rPr>
                <a:t>部门</a:t>
              </a:r>
              <a:endParaRPr lang="zh-CN" altLang="en-US" sz="800">
                <a:latin typeface="黑体" panose="02010609060101010101" charset="-122"/>
                <a:ea typeface="黑体" panose="02010609060101010101" charset="-122"/>
                <a:cs typeface="黑体" panose="02010609060101010101" charset="-122"/>
              </a:endParaRPr>
            </a:p>
          </p:txBody>
        </p:sp>
        <p:sp>
          <p:nvSpPr>
            <p:cNvPr id="192" name="圆角矩形 191"/>
            <p:cNvSpPr/>
            <p:nvPr>
              <p:custDataLst>
                <p:tags r:id="rId64"/>
              </p:custDataLst>
            </p:nvPr>
          </p:nvSpPr>
          <p:spPr>
            <a:xfrm>
              <a:off x="11883" y="6430"/>
              <a:ext cx="1192" cy="364"/>
            </a:xfrm>
            <a:prstGeom prst="roundRect">
              <a:avLst/>
            </a:prstGeom>
            <a:solidFill>
              <a:srgbClr val="C8E7A7"/>
            </a:solidFill>
          </p:spPr>
          <p:style>
            <a:lnRef idx="2">
              <a:schemeClr val="lt1"/>
            </a:lnRef>
            <a:fillRef idx="1">
              <a:schemeClr val="accent1"/>
            </a:fillRef>
            <a:effectRef idx="1">
              <a:schemeClr val="accent1"/>
            </a:effectRef>
            <a:fontRef idx="minor">
              <a:schemeClr val="lt1"/>
            </a:fontRef>
          </p:style>
          <p:txBody>
            <a:bodyPr rtlCol="0" anchor="ctr"/>
            <a:p>
              <a:pPr algn="ctr"/>
              <a:r>
                <a:rPr lang="zh-CN" sz="800">
                  <a:latin typeface="黑体" panose="02010609060101010101" charset="-122"/>
                  <a:ea typeface="黑体" panose="02010609060101010101" charset="-122"/>
                </a:rPr>
                <a:t>业务部门</a:t>
              </a:r>
              <a:endParaRPr lang="zh-CN" sz="800">
                <a:latin typeface="黑体" panose="02010609060101010101" charset="-122"/>
                <a:ea typeface="黑体" panose="02010609060101010101" charset="-122"/>
              </a:endParaRPr>
            </a:p>
          </p:txBody>
        </p:sp>
        <p:sp>
          <p:nvSpPr>
            <p:cNvPr id="193" name="圆角矩形 192"/>
            <p:cNvSpPr/>
            <p:nvPr>
              <p:custDataLst>
                <p:tags r:id="rId65"/>
              </p:custDataLst>
            </p:nvPr>
          </p:nvSpPr>
          <p:spPr>
            <a:xfrm>
              <a:off x="11883" y="7158"/>
              <a:ext cx="1192" cy="364"/>
            </a:xfrm>
            <a:prstGeom prst="roundRect">
              <a:avLst/>
            </a:prstGeom>
            <a:solidFill>
              <a:srgbClr val="E3A959"/>
            </a:solidFill>
          </p:spPr>
          <p:style>
            <a:lnRef idx="2">
              <a:schemeClr val="lt1"/>
            </a:lnRef>
            <a:fillRef idx="1">
              <a:schemeClr val="accent1"/>
            </a:fillRef>
            <a:effectRef idx="1">
              <a:schemeClr val="accent1"/>
            </a:effectRef>
            <a:fontRef idx="minor">
              <a:schemeClr val="lt1"/>
            </a:fontRef>
          </p:style>
          <p:txBody>
            <a:bodyPr rtlCol="0" anchor="ctr"/>
            <a:p>
              <a:pPr algn="ctr"/>
              <a:r>
                <a:rPr lang="en-US" altLang="zh-CN" sz="800">
                  <a:latin typeface="黑体" panose="02010609060101010101" charset="-122"/>
                  <a:ea typeface="黑体" panose="02010609060101010101" charset="-122"/>
                  <a:cs typeface="黑体" panose="02010609060101010101" charset="-122"/>
                </a:rPr>
                <a:t>HR</a:t>
              </a:r>
              <a:r>
                <a:rPr lang="zh-CN" altLang="en-US" sz="800">
                  <a:latin typeface="黑体" panose="02010609060101010101" charset="-122"/>
                  <a:ea typeface="黑体" panose="02010609060101010101" charset="-122"/>
                  <a:cs typeface="黑体" panose="02010609060101010101" charset="-122"/>
                </a:rPr>
                <a:t>部门</a:t>
              </a:r>
              <a:endParaRPr lang="zh-CN" altLang="en-US" sz="800">
                <a:latin typeface="黑体" panose="02010609060101010101" charset="-122"/>
                <a:ea typeface="黑体" panose="02010609060101010101" charset="-122"/>
                <a:cs typeface="黑体" panose="02010609060101010101" charset="-122"/>
              </a:endParaRPr>
            </a:p>
          </p:txBody>
        </p:sp>
      </p:grpSp>
      <p:sp>
        <p:nvSpPr>
          <p:cNvPr id="3" name="文本框 2"/>
          <p:cNvSpPr txBox="1"/>
          <p:nvPr>
            <p:custDataLst>
              <p:tags r:id="rId66"/>
            </p:custDataLst>
          </p:nvPr>
        </p:nvSpPr>
        <p:spPr>
          <a:xfrm>
            <a:off x="665480" y="6529705"/>
            <a:ext cx="462216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4"/>
            </p:custDataLst>
          </p:nvPr>
        </p:nvSpPr>
        <p:spPr>
          <a:xfrm rot="20340000">
            <a:off x="98425" y="3380740"/>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10" name="文本框 9"/>
          <p:cNvSpPr txBox="1"/>
          <p:nvPr>
            <p:custDataLst>
              <p:tags r:id="rId5"/>
            </p:custDataLst>
          </p:nvPr>
        </p:nvSpPr>
        <p:spPr>
          <a:xfrm rot="20340000">
            <a:off x="6235065" y="2211705"/>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14" name="文本框 13"/>
          <p:cNvSpPr txBox="1"/>
          <p:nvPr>
            <p:custDataLst>
              <p:tags r:id="rId6"/>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custDataLst>
              <p:tags r:id="rId7"/>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15</a:t>
            </a:r>
            <a:endParaRPr lang="en-US" sz="1600">
              <a:solidFill>
                <a:schemeClr val="bg1">
                  <a:lumMod val="75000"/>
                </a:schemeClr>
              </a:solidFill>
              <a:latin typeface="黑体" panose="02010609060101010101" charset="-122"/>
              <a:ea typeface="黑体" panose="02010609060101010101" charset="-122"/>
              <a:sym typeface="+mn-ea"/>
            </a:endParaRPr>
          </a:p>
        </p:txBody>
      </p:sp>
      <p:grpSp>
        <p:nvGrpSpPr>
          <p:cNvPr id="50" name="组合 49"/>
          <p:cNvGrpSpPr/>
          <p:nvPr/>
        </p:nvGrpSpPr>
        <p:grpSpPr>
          <a:xfrm>
            <a:off x="534670" y="6501130"/>
            <a:ext cx="11116310" cy="0"/>
            <a:chOff x="717" y="10238"/>
            <a:chExt cx="17506" cy="0"/>
          </a:xfrm>
        </p:grpSpPr>
        <p:cxnSp>
          <p:nvCxnSpPr>
            <p:cNvPr id="51" name="íṩľîḑe"/>
            <p:cNvCxnSpPr/>
            <p:nvPr>
              <p:custDataLst>
                <p:tags r:id="rId8"/>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ïslîdé"/>
            <p:cNvCxnSpPr/>
            <p:nvPr>
              <p:custDataLst>
                <p:tags r:id="rId9"/>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pic>
        <p:nvPicPr>
          <p:cNvPr id="28" name="图片 27" descr="1"/>
          <p:cNvPicPr>
            <a:picLocks noChangeAspect="1"/>
          </p:cNvPicPr>
          <p:nvPr>
            <p:custDataLst>
              <p:tags r:id="rId10"/>
            </p:custDataLst>
          </p:nvPr>
        </p:nvPicPr>
        <p:blipFill>
          <a:blip r:embed="rId11"/>
          <a:srcRect l="9656" t="8292" r="10630" b="8681"/>
          <a:stretch>
            <a:fillRect/>
          </a:stretch>
        </p:blipFill>
        <p:spPr>
          <a:xfrm>
            <a:off x="10429240" y="241300"/>
            <a:ext cx="1222375" cy="324485"/>
          </a:xfrm>
          <a:prstGeom prst="rect">
            <a:avLst/>
          </a:prstGeom>
        </p:spPr>
      </p:pic>
      <p:sp>
        <p:nvSpPr>
          <p:cNvPr id="13" name="文本框 12"/>
          <p:cNvSpPr txBox="1"/>
          <p:nvPr>
            <p:custDataLst>
              <p:tags r:id="rId12"/>
            </p:custDataLst>
          </p:nvPr>
        </p:nvSpPr>
        <p:spPr>
          <a:xfrm>
            <a:off x="306705" y="328930"/>
            <a:ext cx="9707245" cy="737235"/>
          </a:xfrm>
          <a:prstGeom prst="rect">
            <a:avLst/>
          </a:prstGeom>
          <a:noFill/>
        </p:spPr>
        <p:txBody>
          <a:bodyPr wrap="square" rtlCol="0">
            <a:spAutoFit/>
          </a:bodyPr>
          <a:p>
            <a:r>
              <a:rPr sz="2400" b="1">
                <a:solidFill>
                  <a:schemeClr val="accent1"/>
                </a:solidFill>
                <a:latin typeface="黑体" panose="02010609060101010101" charset="-122"/>
                <a:ea typeface="黑体" panose="02010609060101010101" charset="-122"/>
                <a:sym typeface="+mn-ea"/>
              </a:rPr>
              <a:t>人力资源数字化是“一把手工程”</a:t>
            </a:r>
            <a:endParaRPr sz="2400" b="1">
              <a:solidFill>
                <a:schemeClr val="accent1"/>
              </a:solidFill>
              <a:latin typeface="黑体" panose="02010609060101010101" charset="-122"/>
              <a:ea typeface="黑体" panose="02010609060101010101" charset="-122"/>
              <a:sym typeface="+mn-ea"/>
            </a:endParaRPr>
          </a:p>
          <a:p>
            <a:r>
              <a:rPr b="1">
                <a:solidFill>
                  <a:schemeClr val="tx1"/>
                </a:solidFill>
                <a:latin typeface="黑体" panose="02010609060101010101" charset="-122"/>
                <a:ea typeface="黑体" panose="02010609060101010101" charset="-122"/>
                <a:sym typeface="+mn-ea"/>
              </a:rPr>
              <a:t>非IT部门可独立主导系统落地</a:t>
            </a:r>
            <a:endParaRPr b="1">
              <a:solidFill>
                <a:schemeClr val="tx1"/>
              </a:solidFill>
              <a:latin typeface="黑体" panose="02010609060101010101" charset="-122"/>
              <a:ea typeface="黑体" panose="02010609060101010101" charset="-122"/>
              <a:sym typeface="+mn-ea"/>
            </a:endParaRPr>
          </a:p>
        </p:txBody>
      </p:sp>
      <p:grpSp>
        <p:nvGrpSpPr>
          <p:cNvPr id="30" name="组合 29"/>
          <p:cNvGrpSpPr/>
          <p:nvPr/>
        </p:nvGrpSpPr>
        <p:grpSpPr>
          <a:xfrm>
            <a:off x="1176020" y="1784985"/>
            <a:ext cx="4807585" cy="3227705"/>
            <a:chOff x="2874" y="2978"/>
            <a:chExt cx="7571" cy="5083"/>
          </a:xfrm>
        </p:grpSpPr>
        <p:graphicFrame>
          <p:nvGraphicFramePr>
            <p:cNvPr id="31" name="图表 30"/>
            <p:cNvGraphicFramePr/>
            <p:nvPr>
              <p:custDataLst>
                <p:tags r:id="rId13"/>
              </p:custDataLst>
            </p:nvPr>
          </p:nvGraphicFramePr>
          <p:xfrm>
            <a:off x="2874" y="2978"/>
            <a:ext cx="7172" cy="5083"/>
          </p:xfrm>
          <a:graphic>
            <a:graphicData uri="http://schemas.openxmlformats.org/drawingml/2006/chart">
              <c:chart xmlns:c="http://schemas.openxmlformats.org/drawingml/2006/chart" xmlns:r="http://schemas.openxmlformats.org/officeDocument/2006/relationships" r:id="rId1"/>
            </a:graphicData>
          </a:graphic>
        </p:graphicFrame>
        <p:grpSp>
          <p:nvGrpSpPr>
            <p:cNvPr id="32" name="组合 31"/>
            <p:cNvGrpSpPr/>
            <p:nvPr/>
          </p:nvGrpSpPr>
          <p:grpSpPr>
            <a:xfrm rot="0">
              <a:off x="4735" y="3441"/>
              <a:ext cx="5710" cy="4179"/>
              <a:chOff x="4048" y="3321"/>
              <a:chExt cx="5710" cy="4179"/>
            </a:xfrm>
          </p:grpSpPr>
          <p:sp>
            <p:nvSpPr>
              <p:cNvPr id="33" name="文本框 32"/>
              <p:cNvSpPr txBox="1"/>
              <p:nvPr>
                <p:custDataLst>
                  <p:tags r:id="rId14"/>
                </p:custDataLst>
              </p:nvPr>
            </p:nvSpPr>
            <p:spPr>
              <a:xfrm>
                <a:off x="6264" y="4253"/>
                <a:ext cx="1189" cy="485"/>
              </a:xfrm>
              <a:prstGeom prst="rect">
                <a:avLst/>
              </a:prstGeom>
              <a:noFill/>
            </p:spPr>
            <p:txBody>
              <a:bodyPr wrap="square" rtlCol="0">
                <a:noAutofit/>
              </a:bodyPr>
              <a:p>
                <a:r>
                  <a:rPr lang="en-US" altLang="zh-CN" sz="1200">
                    <a:latin typeface="黑体" panose="02010609060101010101" charset="-122"/>
                    <a:ea typeface="黑体" panose="02010609060101010101" charset="-122"/>
                  </a:rPr>
                  <a:t>23.3%</a:t>
                </a:r>
                <a:endParaRPr lang="en-US" altLang="zh-CN" sz="1200">
                  <a:latin typeface="黑体" panose="02010609060101010101" charset="-122"/>
                  <a:ea typeface="黑体" panose="02010609060101010101" charset="-122"/>
                </a:endParaRPr>
              </a:p>
            </p:txBody>
          </p:sp>
          <p:sp>
            <p:nvSpPr>
              <p:cNvPr id="34" name="文本框 33"/>
              <p:cNvSpPr txBox="1"/>
              <p:nvPr>
                <p:custDataLst>
                  <p:tags r:id="rId15"/>
                </p:custDataLst>
              </p:nvPr>
            </p:nvSpPr>
            <p:spPr>
              <a:xfrm>
                <a:off x="6092" y="5157"/>
                <a:ext cx="1189" cy="485"/>
              </a:xfrm>
              <a:prstGeom prst="rect">
                <a:avLst/>
              </a:prstGeom>
              <a:noFill/>
            </p:spPr>
            <p:txBody>
              <a:bodyPr wrap="square" rtlCol="0">
                <a:noAutofit/>
              </a:bodyPr>
              <a:p>
                <a:r>
                  <a:rPr lang="en-US" altLang="zh-CN" sz="1200">
                    <a:latin typeface="黑体" panose="02010609060101010101" charset="-122"/>
                    <a:ea typeface="黑体" panose="02010609060101010101" charset="-122"/>
                  </a:rPr>
                  <a:t>21.6%</a:t>
                </a:r>
                <a:endParaRPr lang="en-US" altLang="zh-CN" sz="1200">
                  <a:latin typeface="黑体" panose="02010609060101010101" charset="-122"/>
                  <a:ea typeface="黑体" panose="02010609060101010101" charset="-122"/>
                </a:endParaRPr>
              </a:p>
            </p:txBody>
          </p:sp>
          <p:sp>
            <p:nvSpPr>
              <p:cNvPr id="35" name="文本框 34"/>
              <p:cNvSpPr txBox="1"/>
              <p:nvPr>
                <p:custDataLst>
                  <p:tags r:id="rId16"/>
                </p:custDataLst>
              </p:nvPr>
            </p:nvSpPr>
            <p:spPr>
              <a:xfrm>
                <a:off x="4615" y="6100"/>
                <a:ext cx="1189" cy="485"/>
              </a:xfrm>
              <a:prstGeom prst="rect">
                <a:avLst/>
              </a:prstGeom>
              <a:noFill/>
            </p:spPr>
            <p:txBody>
              <a:bodyPr wrap="square" rtlCol="0">
                <a:noAutofit/>
              </a:bodyPr>
              <a:p>
                <a:r>
                  <a:rPr lang="en-US" altLang="zh-CN" sz="1200">
                    <a:latin typeface="黑体" panose="02010609060101010101" charset="-122"/>
                    <a:ea typeface="黑体" panose="02010609060101010101" charset="-122"/>
                  </a:rPr>
                  <a:t>7.8%</a:t>
                </a:r>
                <a:endParaRPr lang="en-US" altLang="zh-CN" sz="1200">
                  <a:latin typeface="黑体" panose="02010609060101010101" charset="-122"/>
                  <a:ea typeface="黑体" panose="02010609060101010101" charset="-122"/>
                </a:endParaRPr>
              </a:p>
            </p:txBody>
          </p:sp>
          <p:sp>
            <p:nvSpPr>
              <p:cNvPr id="36" name="文本框 35"/>
              <p:cNvSpPr txBox="1"/>
              <p:nvPr>
                <p:custDataLst>
                  <p:tags r:id="rId17"/>
                </p:custDataLst>
              </p:nvPr>
            </p:nvSpPr>
            <p:spPr>
              <a:xfrm>
                <a:off x="4048" y="7015"/>
                <a:ext cx="1189" cy="485"/>
              </a:xfrm>
              <a:prstGeom prst="rect">
                <a:avLst/>
              </a:prstGeom>
              <a:noFill/>
            </p:spPr>
            <p:txBody>
              <a:bodyPr wrap="square" rtlCol="0">
                <a:noAutofit/>
              </a:bodyPr>
              <a:p>
                <a:r>
                  <a:rPr lang="en-US" altLang="zh-CN" sz="1200">
                    <a:latin typeface="黑体" panose="02010609060101010101" charset="-122"/>
                    <a:ea typeface="黑体" panose="02010609060101010101" charset="-122"/>
                  </a:rPr>
                  <a:t>2.6%</a:t>
                </a:r>
                <a:endParaRPr lang="en-US" altLang="zh-CN" sz="1200">
                  <a:latin typeface="黑体" panose="02010609060101010101" charset="-122"/>
                  <a:ea typeface="黑体" panose="02010609060101010101" charset="-122"/>
                </a:endParaRPr>
              </a:p>
            </p:txBody>
          </p:sp>
          <p:sp>
            <p:nvSpPr>
              <p:cNvPr id="37" name="文本框 36"/>
              <p:cNvSpPr txBox="1"/>
              <p:nvPr>
                <p:custDataLst>
                  <p:tags r:id="rId18"/>
                </p:custDataLst>
              </p:nvPr>
            </p:nvSpPr>
            <p:spPr>
              <a:xfrm>
                <a:off x="8569" y="3321"/>
                <a:ext cx="1189" cy="485"/>
              </a:xfrm>
              <a:prstGeom prst="rect">
                <a:avLst/>
              </a:prstGeom>
              <a:noFill/>
            </p:spPr>
            <p:txBody>
              <a:bodyPr wrap="square" rtlCol="0">
                <a:noAutofit/>
              </a:bodyPr>
              <a:p>
                <a:r>
                  <a:rPr lang="en-US" altLang="zh-CN" sz="1200">
                    <a:latin typeface="黑体" panose="02010609060101010101" charset="-122"/>
                    <a:ea typeface="黑体" panose="02010609060101010101" charset="-122"/>
                  </a:rPr>
                  <a:t>44.7%</a:t>
                </a:r>
                <a:endParaRPr lang="en-US" altLang="zh-CN" sz="1200">
                  <a:latin typeface="黑体" panose="02010609060101010101" charset="-122"/>
                  <a:ea typeface="黑体" panose="02010609060101010101" charset="-122"/>
                </a:endParaRPr>
              </a:p>
            </p:txBody>
          </p:sp>
        </p:grpSp>
      </p:grpSp>
      <p:sp>
        <p:nvSpPr>
          <p:cNvPr id="38" name="文本框 37"/>
          <p:cNvSpPr txBox="1"/>
          <p:nvPr>
            <p:custDataLst>
              <p:tags r:id="rId19"/>
            </p:custDataLst>
          </p:nvPr>
        </p:nvSpPr>
        <p:spPr>
          <a:xfrm>
            <a:off x="1006475" y="1524635"/>
            <a:ext cx="4808220" cy="306705"/>
          </a:xfrm>
          <a:prstGeom prst="rect">
            <a:avLst/>
          </a:prstGeom>
          <a:noFill/>
        </p:spPr>
        <p:txBody>
          <a:bodyPr wrap="square" rtlCol="0">
            <a:spAutoFit/>
          </a:bodyPr>
          <a:p>
            <a:pPr algn="ctr"/>
            <a:r>
              <a:rPr lang="zh-CN" altLang="en-US" sz="1400">
                <a:latin typeface="黑体" panose="02010609060101010101" charset="-122"/>
                <a:ea typeface="黑体" panose="02010609060101010101" charset="-122"/>
                <a:cs typeface="黑体" panose="02010609060101010101" charset="-122"/>
                <a:sym typeface="+mn-ea"/>
              </a:rPr>
              <a:t>发现：</a:t>
            </a:r>
            <a:r>
              <a:rPr lang="zh-CN" sz="1400">
                <a:latin typeface="黑体" panose="02010609060101010101" charset="-122"/>
                <a:ea typeface="黑体" panose="02010609060101010101" charset="-122"/>
                <a:cs typeface="黑体" panose="02010609060101010101" charset="-122"/>
                <a:sym typeface="+mn-ea"/>
              </a:rPr>
              <a:t>人力资源数字化项目一般由企业高层主导发起</a:t>
            </a:r>
            <a:endParaRPr lang="zh-CN" sz="1400">
              <a:latin typeface="黑体" panose="02010609060101010101" charset="-122"/>
              <a:ea typeface="黑体" panose="02010609060101010101" charset="-122"/>
              <a:cs typeface="黑体" panose="02010609060101010101" charset="-122"/>
              <a:sym typeface="+mn-ea"/>
            </a:endParaRPr>
          </a:p>
        </p:txBody>
      </p:sp>
      <p:grpSp>
        <p:nvGrpSpPr>
          <p:cNvPr id="60" name="组合 59"/>
          <p:cNvGrpSpPr/>
          <p:nvPr/>
        </p:nvGrpSpPr>
        <p:grpSpPr>
          <a:xfrm>
            <a:off x="789623" y="5022215"/>
            <a:ext cx="5419725" cy="911860"/>
            <a:chOff x="890" y="7708"/>
            <a:chExt cx="8535" cy="1436"/>
          </a:xfrm>
        </p:grpSpPr>
        <p:sp>
          <p:nvSpPr>
            <p:cNvPr id="61" name="ïŝľîdé"/>
            <p:cNvSpPr/>
            <p:nvPr>
              <p:custDataLst>
                <p:tags r:id="rId20"/>
              </p:custDataLst>
            </p:nvPr>
          </p:nvSpPr>
          <p:spPr>
            <a:xfrm>
              <a:off x="890" y="7708"/>
              <a:ext cx="8535" cy="1436"/>
            </a:xfrm>
            <a:prstGeom prst="roundRect">
              <a:avLst>
                <a:gd name="adj" fmla="val 10000"/>
              </a:avLst>
            </a:prstGeom>
            <a:solidFill>
              <a:schemeClr val="tx1">
                <a:lumMod val="25000"/>
                <a:lumOff val="75000"/>
                <a:alpha val="20000"/>
              </a:schemeClr>
            </a:solidFill>
            <a:ln w="6055" cap="flat">
              <a:noFill/>
              <a:prstDash val="solid"/>
              <a:miter/>
            </a:ln>
          </p:spPr>
          <p:txBody>
            <a:bodyPr rtlCol="0" anchor="ctr"/>
            <a:p>
              <a:endParaRPr lang="zh-CN" altLang="en-US">
                <a:latin typeface="黑体" panose="02010609060101010101" charset="-122"/>
                <a:ea typeface="黑体" panose="02010609060101010101" charset="-122"/>
              </a:endParaRPr>
            </a:p>
          </p:txBody>
        </p:sp>
        <p:sp>
          <p:nvSpPr>
            <p:cNvPr id="72" name="文本框 71"/>
            <p:cNvSpPr txBox="1"/>
            <p:nvPr>
              <p:custDataLst>
                <p:tags r:id="rId21"/>
              </p:custDataLst>
            </p:nvPr>
          </p:nvSpPr>
          <p:spPr>
            <a:xfrm>
              <a:off x="1048" y="7867"/>
              <a:ext cx="8218" cy="1189"/>
            </a:xfrm>
            <a:prstGeom prst="rect">
              <a:avLst/>
            </a:prstGeom>
            <a:noFill/>
          </p:spPr>
          <p:txBody>
            <a:bodyPr wrap="square" rtlCol="0" anchor="t">
              <a:spAutoFit/>
            </a:bodyPr>
            <a:p>
              <a:pPr indent="0" algn="just" fontAlgn="auto">
                <a:lnSpc>
                  <a:spcPct val="120000"/>
                </a:lnSpc>
              </a:pPr>
              <a:r>
                <a:rPr lang="zh-CN" sz="1200">
                  <a:latin typeface="黑体" panose="02010609060101010101" charset="-122"/>
                  <a:ea typeface="黑体" panose="02010609060101010101" charset="-122"/>
                  <a:cs typeface="黑体" panose="02010609060101010101" charset="-122"/>
                  <a:sym typeface="+mn-ea"/>
                </a:rPr>
                <a:t>在人力资源数字化项目启动前期，有</a:t>
              </a:r>
              <a:r>
                <a:rPr lang="en-US" altLang="zh-CN" sz="1200">
                  <a:latin typeface="黑体" panose="02010609060101010101" charset="-122"/>
                  <a:ea typeface="黑体" panose="02010609060101010101" charset="-122"/>
                  <a:cs typeface="黑体" panose="02010609060101010101" charset="-122"/>
                  <a:sym typeface="+mn-ea"/>
                </a:rPr>
                <a:t>44.7%</a:t>
              </a:r>
              <a:r>
                <a:rPr lang="zh-CN" altLang="en-US" sz="1200">
                  <a:latin typeface="黑体" panose="02010609060101010101" charset="-122"/>
                  <a:ea typeface="黑体" panose="02010609060101010101" charset="-122"/>
                  <a:cs typeface="黑体" panose="02010609060101010101" charset="-122"/>
                  <a:sym typeface="+mn-ea"/>
                </a:rPr>
                <a:t>的企业以董事长及其他核心管理者的决策意见为主。作为人事系统建设的主要参与方和落地方，</a:t>
              </a:r>
              <a:r>
                <a:rPr lang="en-US" altLang="zh-CN" sz="1200">
                  <a:latin typeface="黑体" panose="02010609060101010101" charset="-122"/>
                  <a:ea typeface="黑体" panose="02010609060101010101" charset="-122"/>
                  <a:cs typeface="黑体" panose="02010609060101010101" charset="-122"/>
                  <a:sym typeface="+mn-ea"/>
                </a:rPr>
                <a:t>HR</a:t>
              </a:r>
              <a:r>
                <a:rPr lang="zh-CN" altLang="en-US" sz="1200">
                  <a:latin typeface="黑体" panose="02010609060101010101" charset="-122"/>
                  <a:ea typeface="黑体" panose="02010609060101010101" charset="-122"/>
                  <a:cs typeface="黑体" panose="02010609060101010101" charset="-122"/>
                  <a:sym typeface="+mn-ea"/>
                </a:rPr>
                <a:t>及</a:t>
              </a:r>
              <a:r>
                <a:rPr lang="en-US" altLang="zh-CN" sz="1200">
                  <a:latin typeface="黑体" panose="02010609060101010101" charset="-122"/>
                  <a:ea typeface="黑体" panose="02010609060101010101" charset="-122"/>
                  <a:cs typeface="黑体" panose="02010609060101010101" charset="-122"/>
                  <a:sym typeface="+mn-ea"/>
                </a:rPr>
                <a:t>IT</a:t>
              </a:r>
              <a:r>
                <a:rPr lang="zh-CN" altLang="en-US" sz="1200">
                  <a:latin typeface="黑体" panose="02010609060101010101" charset="-122"/>
                  <a:ea typeface="黑体" panose="02010609060101010101" charset="-122"/>
                  <a:cs typeface="黑体" panose="02010609060101010101" charset="-122"/>
                  <a:sym typeface="+mn-ea"/>
                </a:rPr>
                <a:t>部门在项目开展前的话语权相对较小。</a:t>
              </a:r>
              <a:endParaRPr sz="1200">
                <a:latin typeface="黑体" panose="02010609060101010101" charset="-122"/>
                <a:ea typeface="黑体" panose="02010609060101010101" charset="-122"/>
                <a:cs typeface="黑体" panose="02010609060101010101" charset="-122"/>
                <a:sym typeface="+mn-ea"/>
              </a:endParaRPr>
            </a:p>
          </p:txBody>
        </p:sp>
      </p:grpSp>
      <p:sp>
        <p:nvSpPr>
          <p:cNvPr id="82" name="文本框 81"/>
          <p:cNvSpPr txBox="1"/>
          <p:nvPr>
            <p:custDataLst>
              <p:tags r:id="rId22"/>
            </p:custDataLst>
          </p:nvPr>
        </p:nvSpPr>
        <p:spPr>
          <a:xfrm>
            <a:off x="6857841" y="1242695"/>
            <a:ext cx="4808220" cy="306705"/>
          </a:xfrm>
          <a:prstGeom prst="rect">
            <a:avLst/>
          </a:prstGeom>
          <a:noFill/>
        </p:spPr>
        <p:txBody>
          <a:bodyPr wrap="square" rtlCol="0">
            <a:spAutoFit/>
          </a:bodyPr>
          <a:p>
            <a:pPr algn="ctr"/>
            <a:r>
              <a:rPr lang="zh-CN" altLang="en-US" sz="1400">
                <a:latin typeface="黑体" panose="02010609060101010101" charset="-122"/>
                <a:ea typeface="黑体" panose="02010609060101010101" charset="-122"/>
              </a:rPr>
              <a:t>发现：传统人事系统落地需要</a:t>
            </a:r>
            <a:r>
              <a:rPr lang="en-US" altLang="zh-CN" sz="1400">
                <a:latin typeface="黑体" panose="02010609060101010101" charset="-122"/>
                <a:ea typeface="黑体" panose="02010609060101010101" charset="-122"/>
              </a:rPr>
              <a:t>IT</a:t>
            </a:r>
            <a:r>
              <a:rPr lang="zh-CN" altLang="en-US" sz="1400">
                <a:latin typeface="黑体" panose="02010609060101010101" charset="-122"/>
                <a:ea typeface="黑体" panose="02010609060101010101" charset="-122"/>
              </a:rPr>
              <a:t>、</a:t>
            </a:r>
            <a:r>
              <a:rPr lang="en-US" altLang="zh-CN" sz="1400">
                <a:latin typeface="黑体" panose="02010609060101010101" charset="-122"/>
                <a:ea typeface="黑体" panose="02010609060101010101" charset="-122"/>
              </a:rPr>
              <a:t>HR</a:t>
            </a:r>
            <a:r>
              <a:rPr lang="zh-CN" altLang="en-US" sz="1400">
                <a:latin typeface="黑体" panose="02010609060101010101" charset="-122"/>
                <a:ea typeface="黑体" panose="02010609060101010101" charset="-122"/>
              </a:rPr>
              <a:t>部门协同完成</a:t>
            </a:r>
            <a:endParaRPr lang="zh-CN" altLang="en-US" sz="1400">
              <a:latin typeface="黑体" panose="02010609060101010101" charset="-122"/>
              <a:ea typeface="黑体" panose="02010609060101010101" charset="-122"/>
            </a:endParaRPr>
          </a:p>
        </p:txBody>
      </p:sp>
      <p:grpSp>
        <p:nvGrpSpPr>
          <p:cNvPr id="39" name="组合 38"/>
          <p:cNvGrpSpPr/>
          <p:nvPr/>
        </p:nvGrpSpPr>
        <p:grpSpPr>
          <a:xfrm rot="0">
            <a:off x="6124575" y="1590675"/>
            <a:ext cx="3072130" cy="2305050"/>
            <a:chOff x="10660" y="3253"/>
            <a:chExt cx="6540" cy="4906"/>
          </a:xfrm>
        </p:grpSpPr>
        <p:grpSp>
          <p:nvGrpSpPr>
            <p:cNvPr id="40" name="组合 39"/>
            <p:cNvGrpSpPr/>
            <p:nvPr/>
          </p:nvGrpSpPr>
          <p:grpSpPr>
            <a:xfrm>
              <a:off x="10660" y="3253"/>
              <a:ext cx="6540" cy="4906"/>
              <a:chOff x="1885" y="2684"/>
              <a:chExt cx="7300" cy="5475"/>
            </a:xfrm>
          </p:grpSpPr>
          <p:graphicFrame>
            <p:nvGraphicFramePr>
              <p:cNvPr id="42" name="图表 41"/>
              <p:cNvGraphicFramePr/>
              <p:nvPr>
                <p:custDataLst>
                  <p:tags r:id="rId23"/>
                </p:custDataLst>
              </p:nvPr>
            </p:nvGraphicFramePr>
            <p:xfrm>
              <a:off x="1885" y="2684"/>
              <a:ext cx="7300" cy="5475"/>
            </p:xfrm>
            <a:graphic>
              <a:graphicData uri="http://schemas.openxmlformats.org/drawingml/2006/chart">
                <c:chart xmlns:c="http://schemas.openxmlformats.org/drawingml/2006/chart" xmlns:r="http://schemas.openxmlformats.org/officeDocument/2006/relationships" r:id="rId2"/>
              </a:graphicData>
            </a:graphic>
          </p:graphicFrame>
          <p:sp>
            <p:nvSpPr>
              <p:cNvPr id="43" name="文本框 42"/>
              <p:cNvSpPr txBox="1"/>
              <p:nvPr>
                <p:custDataLst>
                  <p:tags r:id="rId24"/>
                </p:custDataLst>
              </p:nvPr>
            </p:nvSpPr>
            <p:spPr>
              <a:xfrm>
                <a:off x="4591" y="6182"/>
                <a:ext cx="3092" cy="728"/>
              </a:xfrm>
              <a:prstGeom prst="rect">
                <a:avLst/>
              </a:prstGeom>
              <a:noFill/>
            </p:spPr>
            <p:txBody>
              <a:bodyPr wrap="square" rtlCol="0">
                <a:spAutoFit/>
              </a:bodyPr>
              <a:p>
                <a:pPr algn="ctr"/>
                <a:r>
                  <a:rPr lang="en-US" sz="1400" b="1">
                    <a:solidFill>
                      <a:schemeClr val="bg1"/>
                    </a:solidFill>
                    <a:latin typeface="黑体" panose="02010609060101010101" charset="-122"/>
                    <a:ea typeface="黑体" panose="02010609060101010101" charset="-122"/>
                    <a:cs typeface="黑体" panose="02010609060101010101" charset="-122"/>
                  </a:rPr>
                  <a:t>IT+HR</a:t>
                </a:r>
                <a:endParaRPr lang="en-US" sz="1400" b="1">
                  <a:solidFill>
                    <a:schemeClr val="bg1"/>
                  </a:solidFill>
                  <a:latin typeface="黑体" panose="02010609060101010101" charset="-122"/>
                  <a:ea typeface="黑体" panose="02010609060101010101" charset="-122"/>
                  <a:cs typeface="黑体" panose="02010609060101010101" charset="-122"/>
                </a:endParaRPr>
              </a:p>
            </p:txBody>
          </p:sp>
          <p:sp>
            <p:nvSpPr>
              <p:cNvPr id="46" name="文本框 45"/>
              <p:cNvSpPr txBox="1"/>
              <p:nvPr>
                <p:custDataLst>
                  <p:tags r:id="rId25"/>
                </p:custDataLst>
              </p:nvPr>
            </p:nvSpPr>
            <p:spPr>
              <a:xfrm>
                <a:off x="5844" y="4200"/>
                <a:ext cx="1759" cy="655"/>
              </a:xfrm>
              <a:prstGeom prst="rect">
                <a:avLst/>
              </a:prstGeom>
              <a:noFill/>
            </p:spPr>
            <p:txBody>
              <a:bodyPr wrap="square" rtlCol="0">
                <a:spAutoFit/>
              </a:bodyPr>
              <a:p>
                <a:pPr algn="ctr"/>
                <a:r>
                  <a:rPr lang="en-US" sz="1200" b="1">
                    <a:solidFill>
                      <a:schemeClr val="bg1"/>
                    </a:solidFill>
                    <a:latin typeface="黑体" panose="02010609060101010101" charset="-122"/>
                    <a:ea typeface="黑体" panose="02010609060101010101" charset="-122"/>
                    <a:cs typeface="黑体" panose="02010609060101010101" charset="-122"/>
                  </a:rPr>
                  <a:t>HR</a:t>
                </a:r>
                <a:endParaRPr lang="en-US" sz="1200" b="1">
                  <a:solidFill>
                    <a:schemeClr val="bg1"/>
                  </a:solidFill>
                  <a:latin typeface="黑体" panose="02010609060101010101" charset="-122"/>
                  <a:ea typeface="黑体" panose="02010609060101010101" charset="-122"/>
                  <a:cs typeface="黑体" panose="02010609060101010101" charset="-122"/>
                </a:endParaRPr>
              </a:p>
            </p:txBody>
          </p:sp>
        </p:grpSp>
        <p:sp>
          <p:nvSpPr>
            <p:cNvPr id="47" name="文本框 46"/>
            <p:cNvSpPr txBox="1"/>
            <p:nvPr>
              <p:custDataLst>
                <p:tags r:id="rId26"/>
              </p:custDataLst>
            </p:nvPr>
          </p:nvSpPr>
          <p:spPr>
            <a:xfrm>
              <a:off x="11727" y="5776"/>
              <a:ext cx="2099" cy="587"/>
            </a:xfrm>
            <a:prstGeom prst="rect">
              <a:avLst/>
            </a:prstGeom>
            <a:noFill/>
          </p:spPr>
          <p:txBody>
            <a:bodyPr wrap="square" rtlCol="0">
              <a:spAutoFit/>
            </a:bodyPr>
            <a:p>
              <a:pPr algn="ctr"/>
              <a:r>
                <a:rPr lang="zh-CN" sz="1200" b="1">
                  <a:solidFill>
                    <a:schemeClr val="bg1"/>
                  </a:solidFill>
                  <a:latin typeface="黑体" panose="02010609060101010101" charset="-122"/>
                  <a:ea typeface="黑体" panose="02010609060101010101" charset="-122"/>
                </a:rPr>
                <a:t>其他部门</a:t>
              </a:r>
              <a:endParaRPr lang="zh-CN" sz="1200" b="1">
                <a:solidFill>
                  <a:schemeClr val="bg1"/>
                </a:solidFill>
                <a:latin typeface="黑体" panose="02010609060101010101" charset="-122"/>
                <a:ea typeface="黑体" panose="02010609060101010101" charset="-122"/>
              </a:endParaRPr>
            </a:p>
          </p:txBody>
        </p:sp>
        <p:sp>
          <p:nvSpPr>
            <p:cNvPr id="48" name="文本框 47"/>
            <p:cNvSpPr txBox="1"/>
            <p:nvPr>
              <p:custDataLst>
                <p:tags r:id="rId27"/>
              </p:custDataLst>
            </p:nvPr>
          </p:nvSpPr>
          <p:spPr>
            <a:xfrm>
              <a:off x="12353" y="4101"/>
              <a:ext cx="1684" cy="587"/>
            </a:xfrm>
            <a:prstGeom prst="rect">
              <a:avLst/>
            </a:prstGeom>
            <a:noFill/>
          </p:spPr>
          <p:txBody>
            <a:bodyPr wrap="square" rtlCol="0">
              <a:spAutoFit/>
            </a:bodyPr>
            <a:p>
              <a:pPr algn="ctr"/>
              <a:r>
                <a:rPr lang="zh-CN" sz="1200" b="1">
                  <a:solidFill>
                    <a:schemeClr val="bg1"/>
                  </a:solidFill>
                  <a:latin typeface="黑体" panose="02010609060101010101" charset="-122"/>
                  <a:ea typeface="黑体" panose="02010609060101010101" charset="-122"/>
                </a:rPr>
                <a:t>不确定</a:t>
              </a:r>
              <a:endParaRPr lang="zh-CN" sz="1200" b="1">
                <a:solidFill>
                  <a:schemeClr val="bg1"/>
                </a:solidFill>
                <a:latin typeface="黑体" panose="02010609060101010101" charset="-122"/>
                <a:ea typeface="黑体" panose="02010609060101010101" charset="-122"/>
              </a:endParaRPr>
            </a:p>
          </p:txBody>
        </p:sp>
        <p:sp>
          <p:nvSpPr>
            <p:cNvPr id="49" name="文本框 48"/>
            <p:cNvSpPr txBox="1"/>
            <p:nvPr>
              <p:custDataLst>
                <p:tags r:id="rId28"/>
              </p:custDataLst>
            </p:nvPr>
          </p:nvSpPr>
          <p:spPr>
            <a:xfrm>
              <a:off x="11687" y="4659"/>
              <a:ext cx="1234" cy="628"/>
            </a:xfrm>
            <a:prstGeom prst="rect">
              <a:avLst/>
            </a:prstGeom>
            <a:noFill/>
          </p:spPr>
          <p:txBody>
            <a:bodyPr wrap="square" rtlCol="0">
              <a:noAutofit/>
            </a:bodyPr>
            <a:p>
              <a:pPr algn="ctr"/>
              <a:r>
                <a:rPr lang="en-US" sz="1200" b="1">
                  <a:solidFill>
                    <a:schemeClr val="bg1"/>
                  </a:solidFill>
                  <a:latin typeface="黑体" panose="02010609060101010101" charset="-122"/>
                  <a:ea typeface="黑体" panose="02010609060101010101" charset="-122"/>
                  <a:cs typeface="黑体" panose="02010609060101010101" charset="-122"/>
                </a:rPr>
                <a:t>IT</a:t>
              </a:r>
              <a:endParaRPr lang="en-US" sz="1200" b="1">
                <a:solidFill>
                  <a:schemeClr val="bg1"/>
                </a:solidFill>
                <a:latin typeface="黑体" panose="02010609060101010101" charset="-122"/>
                <a:ea typeface="黑体" panose="02010609060101010101" charset="-122"/>
                <a:cs typeface="黑体" panose="02010609060101010101" charset="-122"/>
              </a:endParaRPr>
            </a:p>
          </p:txBody>
        </p:sp>
      </p:grpSp>
      <p:grpSp>
        <p:nvGrpSpPr>
          <p:cNvPr id="73" name="组合 72"/>
          <p:cNvGrpSpPr/>
          <p:nvPr/>
        </p:nvGrpSpPr>
        <p:grpSpPr>
          <a:xfrm rot="0">
            <a:off x="8947150" y="1774825"/>
            <a:ext cx="2858135" cy="1779738"/>
            <a:chOff x="890" y="7708"/>
            <a:chExt cx="8535" cy="1139"/>
          </a:xfrm>
        </p:grpSpPr>
        <p:sp>
          <p:nvSpPr>
            <p:cNvPr id="74" name="ïŝľîdé"/>
            <p:cNvSpPr/>
            <p:nvPr>
              <p:custDataLst>
                <p:tags r:id="rId29"/>
              </p:custDataLst>
            </p:nvPr>
          </p:nvSpPr>
          <p:spPr>
            <a:xfrm>
              <a:off x="890" y="7708"/>
              <a:ext cx="8535" cy="1139"/>
            </a:xfrm>
            <a:prstGeom prst="roundRect">
              <a:avLst>
                <a:gd name="adj" fmla="val 10000"/>
              </a:avLst>
            </a:prstGeom>
            <a:solidFill>
              <a:schemeClr val="tx1">
                <a:lumMod val="25000"/>
                <a:lumOff val="75000"/>
                <a:alpha val="20000"/>
              </a:schemeClr>
            </a:solidFill>
            <a:ln w="6055" cap="flat">
              <a:noFill/>
              <a:prstDash val="solid"/>
              <a:miter/>
            </a:ln>
          </p:spPr>
          <p:txBody>
            <a:bodyPr rtlCol="0" anchor="ctr"/>
            <a:p>
              <a:endParaRPr lang="zh-CN" altLang="en-US">
                <a:latin typeface="黑体" panose="02010609060101010101" charset="-122"/>
                <a:ea typeface="黑体" panose="02010609060101010101" charset="-122"/>
              </a:endParaRPr>
            </a:p>
          </p:txBody>
        </p:sp>
        <p:sp>
          <p:nvSpPr>
            <p:cNvPr id="75" name="文本框 74"/>
            <p:cNvSpPr txBox="1"/>
            <p:nvPr>
              <p:custDataLst>
                <p:tags r:id="rId30"/>
              </p:custDataLst>
            </p:nvPr>
          </p:nvSpPr>
          <p:spPr>
            <a:xfrm>
              <a:off x="1049" y="7755"/>
              <a:ext cx="8218" cy="1049"/>
            </a:xfrm>
            <a:prstGeom prst="rect">
              <a:avLst/>
            </a:prstGeom>
            <a:noFill/>
          </p:spPr>
          <p:txBody>
            <a:bodyPr wrap="square" rtlCol="0" anchor="t">
              <a:spAutoFit/>
            </a:bodyPr>
            <a:p>
              <a:pPr indent="0" algn="just" fontAlgn="auto">
                <a:lnSpc>
                  <a:spcPct val="120000"/>
                </a:lnSpc>
              </a:pPr>
              <a:r>
                <a:rPr lang="zh-CN" sz="1200">
                  <a:latin typeface="黑体" panose="02010609060101010101" charset="-122"/>
                  <a:ea typeface="黑体" panose="02010609060101010101" charset="-122"/>
                  <a:cs typeface="黑体" panose="02010609060101010101" charset="-122"/>
                  <a:sym typeface="+mn-ea"/>
                </a:rPr>
                <a:t>在传统的人事系统建设工作过程中，</a:t>
              </a:r>
              <a:r>
                <a:rPr lang="en-US" altLang="zh-CN" sz="1200">
                  <a:latin typeface="黑体" panose="02010609060101010101" charset="-122"/>
                  <a:ea typeface="黑体" panose="02010609060101010101" charset="-122"/>
                  <a:cs typeface="黑体" panose="02010609060101010101" charset="-122"/>
                  <a:sym typeface="+mn-ea"/>
                </a:rPr>
                <a:t>HR</a:t>
              </a:r>
              <a:r>
                <a:rPr lang="zh-CN" altLang="en-US" sz="1200">
                  <a:latin typeface="黑体" panose="02010609060101010101" charset="-122"/>
                  <a:ea typeface="黑体" panose="02010609060101010101" charset="-122"/>
                  <a:cs typeface="黑体" panose="02010609060101010101" charset="-122"/>
                  <a:sym typeface="+mn-ea"/>
                </a:rPr>
                <a:t>部门能够充分主导项目开展，但更多情况仍然是以</a:t>
              </a:r>
              <a:r>
                <a:rPr lang="en-US" altLang="zh-CN" sz="1200">
                  <a:latin typeface="黑体" panose="02010609060101010101" charset="-122"/>
                  <a:ea typeface="黑体" panose="02010609060101010101" charset="-122"/>
                  <a:cs typeface="黑体" panose="02010609060101010101" charset="-122"/>
                  <a:sym typeface="+mn-ea"/>
                </a:rPr>
                <a:t>HR</a:t>
              </a:r>
              <a:r>
                <a:rPr lang="zh-CN" altLang="en-US" sz="1200">
                  <a:latin typeface="黑体" panose="02010609060101010101" charset="-122"/>
                  <a:ea typeface="黑体" panose="02010609060101010101" charset="-122"/>
                  <a:cs typeface="黑体" panose="02010609060101010101" charset="-122"/>
                  <a:sym typeface="+mn-ea"/>
                </a:rPr>
                <a:t>部门协同</a:t>
              </a:r>
              <a:r>
                <a:rPr lang="en-US" altLang="zh-CN" sz="1200">
                  <a:latin typeface="黑体" panose="02010609060101010101" charset="-122"/>
                  <a:ea typeface="黑体" panose="02010609060101010101" charset="-122"/>
                  <a:cs typeface="黑体" panose="02010609060101010101" charset="-122"/>
                  <a:sym typeface="+mn-ea"/>
                </a:rPr>
                <a:t>IT</a:t>
              </a:r>
              <a:r>
                <a:rPr lang="zh-CN" altLang="en-US" sz="1200">
                  <a:latin typeface="黑体" panose="02010609060101010101" charset="-122"/>
                  <a:ea typeface="黑体" panose="02010609060101010101" charset="-122"/>
                  <a:cs typeface="黑体" panose="02010609060101010101" charset="-122"/>
                  <a:sym typeface="+mn-ea"/>
                </a:rPr>
                <a:t>部门完成系统落地工作，</a:t>
              </a:r>
              <a:r>
                <a:rPr lang="en-US" altLang="zh-CN" sz="1200">
                  <a:latin typeface="黑体" panose="02010609060101010101" charset="-122"/>
                  <a:ea typeface="黑体" panose="02010609060101010101" charset="-122"/>
                  <a:cs typeface="黑体" panose="02010609060101010101" charset="-122"/>
                  <a:sym typeface="+mn-ea"/>
                </a:rPr>
                <a:t>IT</a:t>
              </a:r>
              <a:r>
                <a:rPr lang="zh-CN" altLang="en-US" sz="1200">
                  <a:latin typeface="黑体" panose="02010609060101010101" charset="-122"/>
                  <a:ea typeface="黑体" panose="02010609060101010101" charset="-122"/>
                  <a:cs typeface="黑体" panose="02010609060101010101" charset="-122"/>
                  <a:sym typeface="+mn-ea"/>
                </a:rPr>
                <a:t>部门需要从前期需求确认到产品上线需要全程参与，</a:t>
              </a:r>
              <a:r>
                <a:rPr lang="en-US" altLang="zh-CN" sz="1200">
                  <a:latin typeface="黑体" panose="02010609060101010101" charset="-122"/>
                  <a:ea typeface="黑体" panose="02010609060101010101" charset="-122"/>
                  <a:cs typeface="黑体" panose="02010609060101010101" charset="-122"/>
                  <a:sym typeface="+mn-ea"/>
                </a:rPr>
                <a:t>HR</a:t>
              </a:r>
              <a:r>
                <a:rPr lang="zh-CN" altLang="en-US" sz="1200">
                  <a:latin typeface="黑体" panose="02010609060101010101" charset="-122"/>
                  <a:ea typeface="黑体" panose="02010609060101010101" charset="-122"/>
                  <a:cs typeface="黑体" panose="02010609060101010101" charset="-122"/>
                  <a:sym typeface="+mn-ea"/>
                </a:rPr>
                <a:t>部门在后期成果把控等维度容易处于被动位置。</a:t>
              </a:r>
              <a:endParaRPr sz="1200">
                <a:latin typeface="黑体" panose="02010609060101010101" charset="-122"/>
                <a:ea typeface="黑体" panose="02010609060101010101" charset="-122"/>
                <a:cs typeface="黑体" panose="02010609060101010101" charset="-122"/>
                <a:sym typeface="+mn-ea"/>
              </a:endParaRPr>
            </a:p>
          </p:txBody>
        </p:sp>
      </p:grpSp>
      <p:sp>
        <p:nvSpPr>
          <p:cNvPr id="76" name="文本框 75"/>
          <p:cNvSpPr txBox="1"/>
          <p:nvPr>
            <p:custDataLst>
              <p:tags r:id="rId31"/>
            </p:custDataLst>
          </p:nvPr>
        </p:nvSpPr>
        <p:spPr>
          <a:xfrm>
            <a:off x="6857841" y="3948430"/>
            <a:ext cx="4808220" cy="306705"/>
          </a:xfrm>
          <a:prstGeom prst="rect">
            <a:avLst/>
          </a:prstGeom>
          <a:noFill/>
        </p:spPr>
        <p:txBody>
          <a:bodyPr wrap="square" rtlCol="0">
            <a:spAutoFit/>
          </a:bodyPr>
          <a:p>
            <a:pPr algn="ctr"/>
            <a:r>
              <a:rPr lang="zh-CN" altLang="en-US" sz="1400">
                <a:latin typeface="黑体" panose="02010609060101010101" charset="-122"/>
                <a:ea typeface="黑体" panose="02010609060101010101" charset="-122"/>
              </a:rPr>
              <a:t>发现：零代码人事系统落地可由</a:t>
            </a:r>
            <a:r>
              <a:rPr lang="en-US" altLang="zh-CN" sz="1400">
                <a:latin typeface="黑体" panose="02010609060101010101" charset="-122"/>
                <a:ea typeface="黑体" panose="02010609060101010101" charset="-122"/>
              </a:rPr>
              <a:t>HR</a:t>
            </a:r>
            <a:r>
              <a:rPr lang="zh-CN" altLang="en-US" sz="1400">
                <a:latin typeface="黑体" panose="02010609060101010101" charset="-122"/>
                <a:ea typeface="黑体" panose="02010609060101010101" charset="-122"/>
              </a:rPr>
              <a:t>部门独立推进落地</a:t>
            </a:r>
            <a:endParaRPr lang="zh-CN" altLang="en-US" sz="1400">
              <a:latin typeface="黑体" panose="02010609060101010101" charset="-122"/>
              <a:ea typeface="黑体" panose="02010609060101010101" charset="-122"/>
            </a:endParaRPr>
          </a:p>
        </p:txBody>
      </p:sp>
      <p:grpSp>
        <p:nvGrpSpPr>
          <p:cNvPr id="78" name="组合 77"/>
          <p:cNvGrpSpPr/>
          <p:nvPr/>
        </p:nvGrpSpPr>
        <p:grpSpPr>
          <a:xfrm>
            <a:off x="6147435" y="4201160"/>
            <a:ext cx="3027680" cy="2271395"/>
            <a:chOff x="1225" y="3641"/>
            <a:chExt cx="6540" cy="4906"/>
          </a:xfrm>
        </p:grpSpPr>
        <p:grpSp>
          <p:nvGrpSpPr>
            <p:cNvPr id="79" name="组合 78"/>
            <p:cNvGrpSpPr/>
            <p:nvPr/>
          </p:nvGrpSpPr>
          <p:grpSpPr>
            <a:xfrm>
              <a:off x="1225" y="3641"/>
              <a:ext cx="6540" cy="4906"/>
              <a:chOff x="1885" y="2684"/>
              <a:chExt cx="7300" cy="5475"/>
            </a:xfrm>
          </p:grpSpPr>
          <p:graphicFrame>
            <p:nvGraphicFramePr>
              <p:cNvPr id="80" name="图表 79"/>
              <p:cNvGraphicFramePr/>
              <p:nvPr>
                <p:custDataLst>
                  <p:tags r:id="rId32"/>
                </p:custDataLst>
              </p:nvPr>
            </p:nvGraphicFramePr>
            <p:xfrm>
              <a:off x="1885" y="2684"/>
              <a:ext cx="7300" cy="5475"/>
            </p:xfrm>
            <a:graphic>
              <a:graphicData uri="http://schemas.openxmlformats.org/drawingml/2006/chart">
                <c:chart xmlns:c="http://schemas.openxmlformats.org/drawingml/2006/chart" xmlns:r="http://schemas.openxmlformats.org/officeDocument/2006/relationships" r:id="rId3"/>
              </a:graphicData>
            </a:graphic>
          </p:graphicFrame>
          <p:sp>
            <p:nvSpPr>
              <p:cNvPr id="81" name="文本框 80"/>
              <p:cNvSpPr txBox="1"/>
              <p:nvPr>
                <p:custDataLst>
                  <p:tags r:id="rId33"/>
                </p:custDataLst>
              </p:nvPr>
            </p:nvSpPr>
            <p:spPr>
              <a:xfrm>
                <a:off x="3089" y="3951"/>
                <a:ext cx="2760" cy="664"/>
              </a:xfrm>
              <a:prstGeom prst="rect">
                <a:avLst/>
              </a:prstGeom>
              <a:noFill/>
            </p:spPr>
            <p:txBody>
              <a:bodyPr wrap="square" rtlCol="0">
                <a:spAutoFit/>
              </a:bodyPr>
              <a:p>
                <a:pPr algn="ctr"/>
                <a:r>
                  <a:rPr lang="zh-CN" sz="1200" b="1">
                    <a:solidFill>
                      <a:schemeClr val="bg1"/>
                    </a:solidFill>
                    <a:latin typeface="黑体" panose="02010609060101010101" charset="-122"/>
                    <a:ea typeface="黑体" panose="02010609060101010101" charset="-122"/>
                  </a:rPr>
                  <a:t>其他部门</a:t>
                </a:r>
                <a:endParaRPr lang="zh-CN" altLang="zh-CN" sz="1200" b="1">
                  <a:solidFill>
                    <a:schemeClr val="bg1"/>
                  </a:solidFill>
                  <a:latin typeface="黑体" panose="02010609060101010101" charset="-122"/>
                  <a:ea typeface="黑体" panose="02010609060101010101" charset="-122"/>
                </a:endParaRPr>
              </a:p>
            </p:txBody>
          </p:sp>
        </p:grpSp>
        <p:sp>
          <p:nvSpPr>
            <p:cNvPr id="84" name="文本框 83"/>
            <p:cNvSpPr txBox="1"/>
            <p:nvPr>
              <p:custDataLst>
                <p:tags r:id="rId34"/>
              </p:custDataLst>
            </p:nvPr>
          </p:nvSpPr>
          <p:spPr>
            <a:xfrm>
              <a:off x="3935" y="6365"/>
              <a:ext cx="2222" cy="662"/>
            </a:xfrm>
            <a:prstGeom prst="rect">
              <a:avLst/>
            </a:prstGeom>
            <a:noFill/>
          </p:spPr>
          <p:txBody>
            <a:bodyPr wrap="square" rtlCol="0">
              <a:spAutoFit/>
            </a:bodyPr>
            <a:p>
              <a:pPr algn="ctr"/>
              <a:r>
                <a:rPr lang="en-US" sz="1400" b="1">
                  <a:solidFill>
                    <a:schemeClr val="bg1"/>
                  </a:solidFill>
                  <a:latin typeface="黑体" panose="02010609060101010101" charset="-122"/>
                  <a:ea typeface="黑体" panose="02010609060101010101" charset="-122"/>
                  <a:cs typeface="黑体" panose="02010609060101010101" charset="-122"/>
                </a:rPr>
                <a:t>HR</a:t>
              </a:r>
              <a:r>
                <a:rPr lang="zh-CN" altLang="en-US" sz="1400" b="1">
                  <a:solidFill>
                    <a:schemeClr val="bg1"/>
                  </a:solidFill>
                  <a:latin typeface="黑体" panose="02010609060101010101" charset="-122"/>
                  <a:ea typeface="黑体" panose="02010609060101010101" charset="-122"/>
                  <a:cs typeface="黑体" panose="02010609060101010101" charset="-122"/>
                </a:rPr>
                <a:t>部门</a:t>
              </a:r>
              <a:endParaRPr lang="zh-CN" altLang="en-US" sz="1400" b="1">
                <a:solidFill>
                  <a:schemeClr val="bg1"/>
                </a:solidFill>
                <a:latin typeface="黑体" panose="02010609060101010101" charset="-122"/>
                <a:ea typeface="黑体" panose="02010609060101010101" charset="-122"/>
                <a:cs typeface="黑体" panose="02010609060101010101" charset="-122"/>
              </a:endParaRPr>
            </a:p>
          </p:txBody>
        </p:sp>
      </p:grpSp>
      <p:grpSp>
        <p:nvGrpSpPr>
          <p:cNvPr id="87" name="组合 86"/>
          <p:cNvGrpSpPr/>
          <p:nvPr/>
        </p:nvGrpSpPr>
        <p:grpSpPr>
          <a:xfrm rot="0">
            <a:off x="8947150" y="4476750"/>
            <a:ext cx="2858135" cy="1343788"/>
            <a:chOff x="890" y="7708"/>
            <a:chExt cx="8535" cy="860"/>
          </a:xfrm>
        </p:grpSpPr>
        <p:sp>
          <p:nvSpPr>
            <p:cNvPr id="88" name="ïŝľîdé"/>
            <p:cNvSpPr/>
            <p:nvPr>
              <p:custDataLst>
                <p:tags r:id="rId35"/>
              </p:custDataLst>
            </p:nvPr>
          </p:nvSpPr>
          <p:spPr>
            <a:xfrm>
              <a:off x="890" y="7708"/>
              <a:ext cx="8535" cy="860"/>
            </a:xfrm>
            <a:prstGeom prst="roundRect">
              <a:avLst>
                <a:gd name="adj" fmla="val 10000"/>
              </a:avLst>
            </a:prstGeom>
            <a:solidFill>
              <a:schemeClr val="tx1">
                <a:lumMod val="25000"/>
                <a:lumOff val="75000"/>
                <a:alpha val="20000"/>
              </a:schemeClr>
            </a:solidFill>
            <a:ln w="6055" cap="flat">
              <a:noFill/>
              <a:prstDash val="solid"/>
              <a:miter/>
            </a:ln>
          </p:spPr>
          <p:txBody>
            <a:bodyPr rtlCol="0" anchor="ctr"/>
            <a:p>
              <a:endParaRPr lang="zh-CN" altLang="en-US">
                <a:latin typeface="黑体" panose="02010609060101010101" charset="-122"/>
                <a:ea typeface="黑体" panose="02010609060101010101" charset="-122"/>
              </a:endParaRPr>
            </a:p>
          </p:txBody>
        </p:sp>
        <p:sp>
          <p:nvSpPr>
            <p:cNvPr id="89" name="文本框 88"/>
            <p:cNvSpPr txBox="1"/>
            <p:nvPr>
              <p:custDataLst>
                <p:tags r:id="rId36"/>
              </p:custDataLst>
            </p:nvPr>
          </p:nvSpPr>
          <p:spPr>
            <a:xfrm>
              <a:off x="1049" y="7755"/>
              <a:ext cx="8218" cy="766"/>
            </a:xfrm>
            <a:prstGeom prst="rect">
              <a:avLst/>
            </a:prstGeom>
            <a:noFill/>
          </p:spPr>
          <p:txBody>
            <a:bodyPr wrap="square" rtlCol="0" anchor="t">
              <a:spAutoFit/>
            </a:bodyPr>
            <a:p>
              <a:pPr indent="0" algn="just" fontAlgn="auto">
                <a:lnSpc>
                  <a:spcPct val="120000"/>
                </a:lnSpc>
              </a:pPr>
              <a:r>
                <a:rPr lang="zh-CN" sz="1200">
                  <a:latin typeface="黑体" panose="02010609060101010101" charset="-122"/>
                  <a:ea typeface="黑体" panose="02010609060101010101" charset="-122"/>
                  <a:cs typeface="黑体" panose="02010609060101010101" charset="-122"/>
                  <a:sym typeface="+mn-ea"/>
                </a:rPr>
                <a:t>通过调研可以得知，</a:t>
              </a:r>
              <a:r>
                <a:rPr lang="en-US" altLang="zh-CN" sz="1200">
                  <a:latin typeface="黑体" panose="02010609060101010101" charset="-122"/>
                  <a:ea typeface="黑体" panose="02010609060101010101" charset="-122"/>
                  <a:cs typeface="黑体" panose="02010609060101010101" charset="-122"/>
                  <a:sym typeface="+mn-ea"/>
                </a:rPr>
                <a:t>HR</a:t>
              </a:r>
              <a:r>
                <a:rPr lang="zh-CN" altLang="en-US" sz="1200">
                  <a:latin typeface="黑体" panose="02010609060101010101" charset="-122"/>
                  <a:ea typeface="黑体" panose="02010609060101010101" charset="-122"/>
                  <a:cs typeface="黑体" panose="02010609060101010101" charset="-122"/>
                  <a:sym typeface="+mn-ea"/>
                </a:rPr>
                <a:t>部门在零代码人事系统搭建中可以掌握更强的主动权。通过可视化敏捷开发，</a:t>
              </a:r>
              <a:r>
                <a:rPr lang="en-US" altLang="zh-CN" sz="1200">
                  <a:latin typeface="黑体" panose="02010609060101010101" charset="-122"/>
                  <a:ea typeface="黑体" panose="02010609060101010101" charset="-122"/>
                  <a:cs typeface="黑体" panose="02010609060101010101" charset="-122"/>
                  <a:sym typeface="+mn-ea"/>
                </a:rPr>
                <a:t>HR</a:t>
              </a:r>
              <a:r>
                <a:rPr lang="zh-CN" altLang="en-US" sz="1200">
                  <a:latin typeface="黑体" panose="02010609060101010101" charset="-122"/>
                  <a:ea typeface="黑体" panose="02010609060101010101" charset="-122"/>
                  <a:cs typeface="黑体" panose="02010609060101010101" charset="-122"/>
                  <a:sym typeface="+mn-ea"/>
                </a:rPr>
                <a:t>部门可以不依赖</a:t>
              </a:r>
              <a:r>
                <a:rPr lang="en-US" altLang="zh-CN" sz="1200">
                  <a:latin typeface="黑体" panose="02010609060101010101" charset="-122"/>
                  <a:ea typeface="黑体" panose="02010609060101010101" charset="-122"/>
                  <a:cs typeface="黑体" panose="02010609060101010101" charset="-122"/>
                  <a:sym typeface="+mn-ea"/>
                </a:rPr>
                <a:t>IT</a:t>
              </a:r>
              <a:r>
                <a:rPr lang="zh-CN" altLang="en-US" sz="1200">
                  <a:latin typeface="黑体" panose="02010609060101010101" charset="-122"/>
                  <a:ea typeface="黑体" panose="02010609060101010101" charset="-122"/>
                  <a:cs typeface="黑体" panose="02010609060101010101" charset="-122"/>
                  <a:sym typeface="+mn-ea"/>
                </a:rPr>
                <a:t>部门支持独立搭建高度适配企业需要的人事管理系统。</a:t>
              </a:r>
              <a:endParaRPr lang="zh-CN" altLang="en-US" sz="1200">
                <a:latin typeface="黑体" panose="02010609060101010101" charset="-122"/>
                <a:ea typeface="黑体" panose="02010609060101010101" charset="-122"/>
                <a:cs typeface="黑体" panose="02010609060101010101" charset="-122"/>
                <a:sym typeface="+mn-ea"/>
              </a:endParaRPr>
            </a:p>
          </p:txBody>
        </p:sp>
      </p:grpSp>
      <p:sp>
        <p:nvSpPr>
          <p:cNvPr id="2" name="文本框 1"/>
          <p:cNvSpPr txBox="1"/>
          <p:nvPr>
            <p:custDataLst>
              <p:tags r:id="rId37"/>
            </p:custDataLst>
          </p:nvPr>
        </p:nvSpPr>
        <p:spPr>
          <a:xfrm>
            <a:off x="665480" y="6529705"/>
            <a:ext cx="462216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rot="20340000">
            <a:off x="98425" y="3380740"/>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22" name="文本框 21"/>
          <p:cNvSpPr txBox="1"/>
          <p:nvPr>
            <p:custDataLst>
              <p:tags r:id="rId2"/>
            </p:custDataLst>
          </p:nvPr>
        </p:nvSpPr>
        <p:spPr>
          <a:xfrm rot="20340000">
            <a:off x="6235065" y="2211705"/>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118" name="ïŝľîdé"/>
          <p:cNvSpPr/>
          <p:nvPr>
            <p:custDataLst>
              <p:tags r:id="rId3"/>
            </p:custDataLst>
          </p:nvPr>
        </p:nvSpPr>
        <p:spPr>
          <a:xfrm>
            <a:off x="412115" y="1174115"/>
            <a:ext cx="11367135" cy="868680"/>
          </a:xfrm>
          <a:prstGeom prst="roundRect">
            <a:avLst>
              <a:gd name="adj" fmla="val 10000"/>
            </a:avLst>
          </a:prstGeom>
          <a:solidFill>
            <a:schemeClr val="tx1">
              <a:lumMod val="25000"/>
              <a:lumOff val="75000"/>
              <a:alpha val="20000"/>
            </a:schemeClr>
          </a:solidFill>
          <a:ln w="6055" cap="flat">
            <a:noFill/>
            <a:prstDash val="solid"/>
            <a:miter/>
          </a:ln>
        </p:spPr>
        <p:txBody>
          <a:bodyPr rtlCol="0" anchor="ctr"/>
          <a:p>
            <a:endParaRPr lang="zh-CN" altLang="en-US">
              <a:latin typeface="黑体" panose="02010609060101010101" charset="-122"/>
              <a:ea typeface="黑体" panose="02010609060101010101" charset="-122"/>
            </a:endParaRPr>
          </a:p>
        </p:txBody>
      </p:sp>
      <p:sp>
        <p:nvSpPr>
          <p:cNvPr id="14" name="文本框 13"/>
          <p:cNvSpPr txBox="1"/>
          <p:nvPr>
            <p:custDataLst>
              <p:tags r:id="rId4"/>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custDataLst>
              <p:tags r:id="rId5"/>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16</a:t>
            </a:r>
            <a:endParaRPr lang="en-US" sz="1600">
              <a:solidFill>
                <a:schemeClr val="bg1">
                  <a:lumMod val="75000"/>
                </a:schemeClr>
              </a:solidFill>
              <a:latin typeface="黑体" panose="02010609060101010101" charset="-122"/>
              <a:ea typeface="黑体" panose="02010609060101010101" charset="-122"/>
              <a:sym typeface="+mn-ea"/>
            </a:endParaRPr>
          </a:p>
        </p:txBody>
      </p:sp>
      <p:grpSp>
        <p:nvGrpSpPr>
          <p:cNvPr id="50" name="组合 49"/>
          <p:cNvGrpSpPr/>
          <p:nvPr/>
        </p:nvGrpSpPr>
        <p:grpSpPr>
          <a:xfrm>
            <a:off x="534670" y="6501130"/>
            <a:ext cx="11116310" cy="0"/>
            <a:chOff x="717" y="10238"/>
            <a:chExt cx="17506" cy="0"/>
          </a:xfrm>
        </p:grpSpPr>
        <p:cxnSp>
          <p:nvCxnSpPr>
            <p:cNvPr id="51" name="íṩľîḑe"/>
            <p:cNvCxnSpPr/>
            <p:nvPr>
              <p:custDataLst>
                <p:tags r:id="rId6"/>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ïslîdé"/>
            <p:cNvCxnSpPr/>
            <p:nvPr>
              <p:custDataLst>
                <p:tags r:id="rId7"/>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sp>
        <p:nvSpPr>
          <p:cNvPr id="115" name="ïŝḻiḑê"/>
          <p:cNvSpPr txBox="1"/>
          <p:nvPr>
            <p:custDataLst>
              <p:tags r:id="rId8"/>
            </p:custDataLst>
          </p:nvPr>
        </p:nvSpPr>
        <p:spPr>
          <a:xfrm>
            <a:off x="1756410" y="1980565"/>
            <a:ext cx="3488055" cy="614045"/>
          </a:xfrm>
          <a:prstGeom prst="rect">
            <a:avLst/>
          </a:prstGeom>
          <a:noFill/>
          <a:ln>
            <a:noFill/>
          </a:ln>
        </p:spPr>
        <p:txBody>
          <a:bodyPr wrap="square" lIns="91440" tIns="45720" rIns="91440" bIns="45720" anchor="ctr" anchorCtr="0">
            <a:noAutofit/>
          </a:bodyPr>
          <a:p>
            <a:pPr algn="ctr">
              <a:buSzPct val="25000"/>
            </a:pPr>
            <a:r>
              <a:rPr lang="zh-CN" altLang="en-US" sz="1600" b="1" dirty="0">
                <a:solidFill>
                  <a:schemeClr val="accent1"/>
                </a:solidFill>
                <a:latin typeface="黑体" panose="02010609060101010101" charset="-122"/>
                <a:ea typeface="黑体" panose="02010609060101010101" charset="-122"/>
                <a:cs typeface="黑体" panose="02010609060101010101" charset="-122"/>
              </a:rPr>
              <a:t>系统</a:t>
            </a:r>
            <a:r>
              <a:rPr lang="zh-CN" sz="1600" b="1" dirty="0">
                <a:solidFill>
                  <a:schemeClr val="accent1"/>
                </a:solidFill>
                <a:latin typeface="黑体" panose="02010609060101010101" charset="-122"/>
                <a:ea typeface="黑体" panose="02010609060101010101" charset="-122"/>
                <a:cs typeface="黑体" panose="02010609060101010101" charset="-122"/>
              </a:rPr>
              <a:t>建设</a:t>
            </a:r>
            <a:r>
              <a:rPr lang="zh-CN" altLang="en-US" sz="1600" b="1" dirty="0">
                <a:solidFill>
                  <a:schemeClr val="accent1"/>
                </a:solidFill>
                <a:latin typeface="黑体" panose="02010609060101010101" charset="-122"/>
                <a:ea typeface="黑体" panose="02010609060101010101" charset="-122"/>
                <a:cs typeface="黑体" panose="02010609060101010101" charset="-122"/>
              </a:rPr>
              <a:t>成本对比</a:t>
            </a:r>
            <a:endParaRPr lang="zh-CN" altLang="en-US" sz="1600" b="1" dirty="0">
              <a:solidFill>
                <a:schemeClr val="accent1"/>
              </a:solidFill>
              <a:latin typeface="黑体" panose="02010609060101010101" charset="-122"/>
              <a:ea typeface="黑体" panose="02010609060101010101" charset="-122"/>
              <a:cs typeface="黑体" panose="02010609060101010101" charset="-122"/>
            </a:endParaRPr>
          </a:p>
        </p:txBody>
      </p:sp>
      <p:grpSp>
        <p:nvGrpSpPr>
          <p:cNvPr id="136" name="组合 135"/>
          <p:cNvGrpSpPr/>
          <p:nvPr/>
        </p:nvGrpSpPr>
        <p:grpSpPr>
          <a:xfrm rot="0">
            <a:off x="1200785" y="2604135"/>
            <a:ext cx="3833495" cy="318770"/>
            <a:chOff x="835" y="4585"/>
            <a:chExt cx="6037" cy="502"/>
          </a:xfrm>
        </p:grpSpPr>
        <p:sp>
          <p:nvSpPr>
            <p:cNvPr id="117" name="文本框 116"/>
            <p:cNvSpPr txBox="1"/>
            <p:nvPr>
              <p:custDataLst>
                <p:tags r:id="rId9"/>
              </p:custDataLst>
            </p:nvPr>
          </p:nvSpPr>
          <p:spPr>
            <a:xfrm>
              <a:off x="835" y="4595"/>
              <a:ext cx="2820" cy="483"/>
            </a:xfrm>
            <a:prstGeom prst="rect">
              <a:avLst/>
            </a:prstGeom>
            <a:noFill/>
          </p:spPr>
          <p:txBody>
            <a:bodyPr wrap="square" rtlCol="0">
              <a:spAutoFit/>
            </a:bodyPr>
            <a:p>
              <a:pPr algn="r"/>
              <a:r>
                <a:rPr lang="zh-CN" altLang="en-US" sz="1400">
                  <a:latin typeface="黑体" panose="02010609060101010101" charset="-122"/>
                  <a:ea typeface="黑体" panose="02010609060101010101" charset="-122"/>
                </a:rPr>
                <a:t>传统自研</a:t>
              </a:r>
              <a:endParaRPr lang="zh-CN" altLang="en-US" sz="1400">
                <a:latin typeface="黑体" panose="02010609060101010101" charset="-122"/>
                <a:ea typeface="黑体" panose="02010609060101010101" charset="-122"/>
              </a:endParaRPr>
            </a:p>
          </p:txBody>
        </p:sp>
        <p:grpSp>
          <p:nvGrpSpPr>
            <p:cNvPr id="133" name="组合 132"/>
            <p:cNvGrpSpPr/>
            <p:nvPr/>
          </p:nvGrpSpPr>
          <p:grpSpPr>
            <a:xfrm>
              <a:off x="3690" y="4585"/>
              <a:ext cx="3182" cy="502"/>
              <a:chOff x="3690" y="4626"/>
              <a:chExt cx="3182" cy="502"/>
            </a:xfrm>
          </p:grpSpPr>
          <p:sp>
            <p:nvSpPr>
              <p:cNvPr id="121" name="圆角矩形 120"/>
              <p:cNvSpPr/>
              <p:nvPr>
                <p:custDataLst>
                  <p:tags r:id="rId10"/>
                </p:custDataLst>
              </p:nvPr>
            </p:nvSpPr>
            <p:spPr>
              <a:xfrm>
                <a:off x="3690" y="4626"/>
                <a:ext cx="3182" cy="502"/>
              </a:xfrm>
              <a:prstGeom prst="roundRect">
                <a:avLst/>
              </a:prstGeom>
              <a:solidFill>
                <a:schemeClr val="accent1"/>
              </a:solidFill>
              <a:ln w="12700" cmpd="sng">
                <a:no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800">
                  <a:latin typeface="黑体" panose="02010609060101010101" charset="-122"/>
                  <a:ea typeface="黑体" panose="02010609060101010101" charset="-122"/>
                </a:endParaRPr>
              </a:p>
            </p:txBody>
          </p:sp>
          <p:sp>
            <p:nvSpPr>
              <p:cNvPr id="124" name="文本框 123"/>
              <p:cNvSpPr txBox="1"/>
              <p:nvPr>
                <p:custDataLst>
                  <p:tags r:id="rId11"/>
                </p:custDataLst>
              </p:nvPr>
            </p:nvSpPr>
            <p:spPr>
              <a:xfrm>
                <a:off x="3979" y="4636"/>
                <a:ext cx="1340" cy="483"/>
              </a:xfrm>
              <a:prstGeom prst="rect">
                <a:avLst/>
              </a:prstGeom>
              <a:noFill/>
            </p:spPr>
            <p:txBody>
              <a:bodyPr wrap="square" rtlCol="0">
                <a:spAutoFit/>
              </a:bodyPr>
              <a:p>
                <a:pPr algn="ctr"/>
                <a:r>
                  <a:rPr lang="en-US" altLang="zh-CN" sz="1400">
                    <a:solidFill>
                      <a:schemeClr val="bg1"/>
                    </a:solidFill>
                    <a:latin typeface="黑体" panose="02010609060101010101" charset="-122"/>
                    <a:ea typeface="黑体" panose="02010609060101010101" charset="-122"/>
                  </a:rPr>
                  <a:t>100%</a:t>
                </a:r>
                <a:endParaRPr lang="en-US" altLang="zh-CN" sz="1400">
                  <a:solidFill>
                    <a:schemeClr val="bg1"/>
                  </a:solidFill>
                  <a:latin typeface="黑体" panose="02010609060101010101" charset="-122"/>
                  <a:ea typeface="黑体" panose="02010609060101010101" charset="-122"/>
                </a:endParaRPr>
              </a:p>
            </p:txBody>
          </p:sp>
        </p:grpSp>
      </p:grpSp>
      <p:grpSp>
        <p:nvGrpSpPr>
          <p:cNvPr id="137" name="组合 136"/>
          <p:cNvGrpSpPr/>
          <p:nvPr/>
        </p:nvGrpSpPr>
        <p:grpSpPr>
          <a:xfrm rot="0">
            <a:off x="1200785" y="3161665"/>
            <a:ext cx="3833495" cy="318770"/>
            <a:chOff x="835" y="5463"/>
            <a:chExt cx="6037" cy="502"/>
          </a:xfrm>
        </p:grpSpPr>
        <p:sp>
          <p:nvSpPr>
            <p:cNvPr id="119" name="文本框 118"/>
            <p:cNvSpPr txBox="1"/>
            <p:nvPr>
              <p:custDataLst>
                <p:tags r:id="rId12"/>
              </p:custDataLst>
            </p:nvPr>
          </p:nvSpPr>
          <p:spPr>
            <a:xfrm>
              <a:off x="835" y="5473"/>
              <a:ext cx="2820" cy="483"/>
            </a:xfrm>
            <a:prstGeom prst="rect">
              <a:avLst/>
            </a:prstGeom>
            <a:noFill/>
          </p:spPr>
          <p:txBody>
            <a:bodyPr wrap="square" rtlCol="0">
              <a:spAutoFit/>
            </a:bodyPr>
            <a:p>
              <a:pPr algn="r"/>
              <a:r>
                <a:rPr lang="zh-CN" altLang="en-US" sz="1400">
                  <a:latin typeface="黑体" panose="02010609060101010101" charset="-122"/>
                  <a:ea typeface="黑体" panose="02010609060101010101" charset="-122"/>
                  <a:cs typeface="黑体" panose="02010609060101010101" charset="-122"/>
                </a:rPr>
                <a:t>外采</a:t>
              </a:r>
              <a:r>
                <a:rPr lang="en-US" altLang="zh-CN" sz="1400">
                  <a:latin typeface="黑体" panose="02010609060101010101" charset="-122"/>
                  <a:ea typeface="黑体" panose="02010609060101010101" charset="-122"/>
                  <a:cs typeface="黑体" panose="02010609060101010101" charset="-122"/>
                </a:rPr>
                <a:t>SaaS</a:t>
              </a:r>
              <a:endParaRPr lang="en-US" altLang="zh-CN" sz="1400">
                <a:latin typeface="黑体" panose="02010609060101010101" charset="-122"/>
                <a:ea typeface="黑体" panose="02010609060101010101" charset="-122"/>
                <a:cs typeface="黑体" panose="02010609060101010101" charset="-122"/>
              </a:endParaRPr>
            </a:p>
          </p:txBody>
        </p:sp>
        <p:grpSp>
          <p:nvGrpSpPr>
            <p:cNvPr id="134" name="组合 133"/>
            <p:cNvGrpSpPr/>
            <p:nvPr/>
          </p:nvGrpSpPr>
          <p:grpSpPr>
            <a:xfrm>
              <a:off x="3690" y="5463"/>
              <a:ext cx="3182" cy="502"/>
              <a:chOff x="3690" y="5499"/>
              <a:chExt cx="3182" cy="502"/>
            </a:xfrm>
          </p:grpSpPr>
          <p:grpSp>
            <p:nvGrpSpPr>
              <p:cNvPr id="129" name="组合 128"/>
              <p:cNvGrpSpPr/>
              <p:nvPr/>
            </p:nvGrpSpPr>
            <p:grpSpPr>
              <a:xfrm>
                <a:off x="3690" y="5499"/>
                <a:ext cx="3182" cy="502"/>
                <a:chOff x="3690" y="5526"/>
                <a:chExt cx="3182" cy="502"/>
              </a:xfrm>
            </p:grpSpPr>
            <p:sp>
              <p:nvSpPr>
                <p:cNvPr id="122" name="圆角矩形 121"/>
                <p:cNvSpPr/>
                <p:nvPr>
                  <p:custDataLst>
                    <p:tags r:id="rId13"/>
                  </p:custDataLst>
                </p:nvPr>
              </p:nvSpPr>
              <p:spPr>
                <a:xfrm>
                  <a:off x="3690" y="5526"/>
                  <a:ext cx="2617" cy="502"/>
                </a:xfrm>
                <a:prstGeom prst="roundRect">
                  <a:avLst/>
                </a:prstGeom>
                <a:solidFill>
                  <a:schemeClr val="accent1"/>
                </a:solidFill>
                <a:ln w="12700" cmpd="sng">
                  <a:no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800">
                    <a:latin typeface="黑体" panose="02010609060101010101" charset="-122"/>
                    <a:ea typeface="黑体" panose="02010609060101010101" charset="-122"/>
                  </a:endParaRPr>
                </a:p>
              </p:txBody>
            </p:sp>
            <p:sp>
              <p:nvSpPr>
                <p:cNvPr id="125" name="圆角矩形 124"/>
                <p:cNvSpPr/>
                <p:nvPr>
                  <p:custDataLst>
                    <p:tags r:id="rId14"/>
                  </p:custDataLst>
                </p:nvPr>
              </p:nvSpPr>
              <p:spPr>
                <a:xfrm>
                  <a:off x="3690" y="5526"/>
                  <a:ext cx="3182" cy="502"/>
                </a:xfrm>
                <a:prstGeom prst="roundRect">
                  <a:avLst/>
                </a:prstGeom>
                <a:noFill/>
                <a:ln w="12700" cmpd="sng">
                  <a:solidFill>
                    <a:schemeClr val="accent1">
                      <a:shade val="50000"/>
                    </a:schemeClr>
                  </a:soli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800">
                    <a:latin typeface="黑体" panose="02010609060101010101" charset="-122"/>
                    <a:ea typeface="黑体" panose="02010609060101010101" charset="-122"/>
                  </a:endParaRPr>
                </a:p>
              </p:txBody>
            </p:sp>
          </p:grpSp>
          <p:sp>
            <p:nvSpPr>
              <p:cNvPr id="127" name="文本框 126"/>
              <p:cNvSpPr txBox="1"/>
              <p:nvPr>
                <p:custDataLst>
                  <p:tags r:id="rId15"/>
                </p:custDataLst>
              </p:nvPr>
            </p:nvSpPr>
            <p:spPr>
              <a:xfrm>
                <a:off x="3721" y="5509"/>
                <a:ext cx="1855" cy="483"/>
              </a:xfrm>
              <a:prstGeom prst="rect">
                <a:avLst/>
              </a:prstGeom>
              <a:noFill/>
            </p:spPr>
            <p:txBody>
              <a:bodyPr wrap="square" rtlCol="0">
                <a:spAutoFit/>
              </a:bodyPr>
              <a:p>
                <a:pPr algn="ctr"/>
                <a:r>
                  <a:rPr lang="en-US" altLang="zh-CN" sz="1400">
                    <a:solidFill>
                      <a:schemeClr val="bg1"/>
                    </a:solidFill>
                    <a:latin typeface="黑体" panose="02010609060101010101" charset="-122"/>
                    <a:ea typeface="黑体" panose="02010609060101010101" charset="-122"/>
                  </a:rPr>
                  <a:t>40-80%</a:t>
                </a:r>
                <a:endParaRPr lang="en-US" altLang="zh-CN" sz="1400">
                  <a:solidFill>
                    <a:schemeClr val="bg1"/>
                  </a:solidFill>
                  <a:latin typeface="黑体" panose="02010609060101010101" charset="-122"/>
                  <a:ea typeface="黑体" panose="02010609060101010101" charset="-122"/>
                </a:endParaRPr>
              </a:p>
            </p:txBody>
          </p:sp>
        </p:grpSp>
      </p:grpSp>
      <p:grpSp>
        <p:nvGrpSpPr>
          <p:cNvPr id="138" name="组合 137"/>
          <p:cNvGrpSpPr/>
          <p:nvPr/>
        </p:nvGrpSpPr>
        <p:grpSpPr>
          <a:xfrm rot="0">
            <a:off x="1200785" y="3728720"/>
            <a:ext cx="3833495" cy="319405"/>
            <a:chOff x="835" y="6356"/>
            <a:chExt cx="6037" cy="503"/>
          </a:xfrm>
        </p:grpSpPr>
        <p:sp>
          <p:nvSpPr>
            <p:cNvPr id="120" name="文本框 119"/>
            <p:cNvSpPr txBox="1"/>
            <p:nvPr>
              <p:custDataLst>
                <p:tags r:id="rId16"/>
              </p:custDataLst>
            </p:nvPr>
          </p:nvSpPr>
          <p:spPr>
            <a:xfrm>
              <a:off x="835" y="6366"/>
              <a:ext cx="2820" cy="483"/>
            </a:xfrm>
            <a:prstGeom prst="rect">
              <a:avLst/>
            </a:prstGeom>
            <a:noFill/>
          </p:spPr>
          <p:txBody>
            <a:bodyPr wrap="square" rtlCol="0">
              <a:spAutoFit/>
            </a:bodyPr>
            <a:p>
              <a:pPr algn="r"/>
              <a:r>
                <a:rPr lang="zh-CN" altLang="en-US" sz="1400">
                  <a:latin typeface="黑体" panose="02010609060101010101" charset="-122"/>
                  <a:ea typeface="黑体" panose="02010609060101010101" charset="-122"/>
                </a:rPr>
                <a:t>零代码</a:t>
              </a:r>
              <a:endParaRPr lang="zh-CN" altLang="en-US" sz="1400">
                <a:latin typeface="黑体" panose="02010609060101010101" charset="-122"/>
                <a:ea typeface="黑体" panose="02010609060101010101" charset="-122"/>
              </a:endParaRPr>
            </a:p>
          </p:txBody>
        </p:sp>
        <p:grpSp>
          <p:nvGrpSpPr>
            <p:cNvPr id="135" name="组合 134"/>
            <p:cNvGrpSpPr/>
            <p:nvPr/>
          </p:nvGrpSpPr>
          <p:grpSpPr>
            <a:xfrm>
              <a:off x="3690" y="6356"/>
              <a:ext cx="3182" cy="503"/>
              <a:chOff x="3690" y="6403"/>
              <a:chExt cx="3182" cy="503"/>
            </a:xfrm>
          </p:grpSpPr>
          <p:grpSp>
            <p:nvGrpSpPr>
              <p:cNvPr id="131" name="组合 130"/>
              <p:cNvGrpSpPr/>
              <p:nvPr/>
            </p:nvGrpSpPr>
            <p:grpSpPr>
              <a:xfrm>
                <a:off x="3690" y="6404"/>
                <a:ext cx="3182" cy="502"/>
                <a:chOff x="3690" y="6428"/>
                <a:chExt cx="3182" cy="502"/>
              </a:xfrm>
            </p:grpSpPr>
            <p:sp>
              <p:nvSpPr>
                <p:cNvPr id="123" name="圆角矩形 122"/>
                <p:cNvSpPr/>
                <p:nvPr>
                  <p:custDataLst>
                    <p:tags r:id="rId17"/>
                  </p:custDataLst>
                </p:nvPr>
              </p:nvSpPr>
              <p:spPr>
                <a:xfrm>
                  <a:off x="3690" y="6428"/>
                  <a:ext cx="1870" cy="502"/>
                </a:xfrm>
                <a:prstGeom prst="roundRect">
                  <a:avLst/>
                </a:prstGeom>
                <a:noFill/>
                <a:ln w="12700" cmpd="sng">
                  <a:noFill/>
                  <a:prstDash val="sysDot"/>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800">
                    <a:latin typeface="黑体" panose="02010609060101010101" charset="-122"/>
                    <a:ea typeface="黑体" panose="02010609060101010101" charset="-122"/>
                  </a:endParaRPr>
                </a:p>
              </p:txBody>
            </p:sp>
            <p:sp>
              <p:nvSpPr>
                <p:cNvPr id="126" name="圆角矩形 125"/>
                <p:cNvSpPr/>
                <p:nvPr>
                  <p:custDataLst>
                    <p:tags r:id="rId18"/>
                  </p:custDataLst>
                </p:nvPr>
              </p:nvSpPr>
              <p:spPr>
                <a:xfrm>
                  <a:off x="3690" y="6428"/>
                  <a:ext cx="3182" cy="502"/>
                </a:xfrm>
                <a:prstGeom prst="roundRect">
                  <a:avLst/>
                </a:prstGeom>
                <a:noFill/>
                <a:ln w="12700" cmpd="sng">
                  <a:solidFill>
                    <a:srgbClr val="FD5C0C"/>
                  </a:soli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800">
                    <a:latin typeface="黑体" panose="02010609060101010101" charset="-122"/>
                    <a:ea typeface="黑体" panose="02010609060101010101" charset="-122"/>
                  </a:endParaRPr>
                </a:p>
              </p:txBody>
            </p:sp>
          </p:grpSp>
          <p:sp>
            <p:nvSpPr>
              <p:cNvPr id="128" name="文本框 127"/>
              <p:cNvSpPr txBox="1"/>
              <p:nvPr>
                <p:custDataLst>
                  <p:tags r:id="rId19"/>
                </p:custDataLst>
              </p:nvPr>
            </p:nvSpPr>
            <p:spPr>
              <a:xfrm>
                <a:off x="3690" y="6403"/>
                <a:ext cx="1855" cy="503"/>
              </a:xfrm>
              <a:prstGeom prst="roundRect">
                <a:avLst/>
              </a:prstGeom>
              <a:solidFill>
                <a:srgbClr val="FD5C0C"/>
              </a:solidFill>
            </p:spPr>
            <p:txBody>
              <a:bodyPr wrap="square" rtlCol="0">
                <a:noAutofit/>
              </a:bodyPr>
              <a:p>
                <a:pPr algn="ctr"/>
                <a:r>
                  <a:rPr lang="en-US" altLang="zh-CN" sz="1400">
                    <a:solidFill>
                      <a:schemeClr val="bg1"/>
                    </a:solidFill>
                    <a:latin typeface="黑体" panose="02010609060101010101" charset="-122"/>
                    <a:ea typeface="黑体" panose="02010609060101010101" charset="-122"/>
                  </a:rPr>
                  <a:t>30-60%</a:t>
                </a:r>
                <a:endParaRPr lang="en-US" altLang="zh-CN" sz="1400">
                  <a:solidFill>
                    <a:schemeClr val="bg1"/>
                  </a:solidFill>
                  <a:latin typeface="黑体" panose="02010609060101010101" charset="-122"/>
                  <a:ea typeface="黑体" panose="02010609060101010101" charset="-122"/>
                </a:endParaRPr>
              </a:p>
            </p:txBody>
          </p:sp>
        </p:grpSp>
      </p:grpSp>
      <p:grpSp>
        <p:nvGrpSpPr>
          <p:cNvPr id="160" name="组合 159"/>
          <p:cNvGrpSpPr/>
          <p:nvPr/>
        </p:nvGrpSpPr>
        <p:grpSpPr>
          <a:xfrm rot="0">
            <a:off x="6413500" y="2597785"/>
            <a:ext cx="3833495" cy="318770"/>
            <a:chOff x="835" y="4585"/>
            <a:chExt cx="6037" cy="502"/>
          </a:xfrm>
        </p:grpSpPr>
        <p:sp>
          <p:nvSpPr>
            <p:cNvPr id="161" name="文本框 160"/>
            <p:cNvSpPr txBox="1"/>
            <p:nvPr>
              <p:custDataLst>
                <p:tags r:id="rId20"/>
              </p:custDataLst>
            </p:nvPr>
          </p:nvSpPr>
          <p:spPr>
            <a:xfrm>
              <a:off x="835" y="4595"/>
              <a:ext cx="2820" cy="483"/>
            </a:xfrm>
            <a:prstGeom prst="rect">
              <a:avLst/>
            </a:prstGeom>
            <a:noFill/>
          </p:spPr>
          <p:txBody>
            <a:bodyPr wrap="square" rtlCol="0">
              <a:spAutoFit/>
            </a:bodyPr>
            <a:p>
              <a:pPr algn="r"/>
              <a:r>
                <a:rPr lang="zh-CN" altLang="en-US" sz="1400">
                  <a:latin typeface="黑体" panose="02010609060101010101" charset="-122"/>
                  <a:ea typeface="黑体" panose="02010609060101010101" charset="-122"/>
                </a:rPr>
                <a:t>传统自研</a:t>
              </a:r>
              <a:endParaRPr lang="zh-CN" altLang="en-US" sz="1400">
                <a:latin typeface="黑体" panose="02010609060101010101" charset="-122"/>
                <a:ea typeface="黑体" panose="02010609060101010101" charset="-122"/>
              </a:endParaRPr>
            </a:p>
          </p:txBody>
        </p:sp>
        <p:grpSp>
          <p:nvGrpSpPr>
            <p:cNvPr id="162" name="组合 161"/>
            <p:cNvGrpSpPr/>
            <p:nvPr/>
          </p:nvGrpSpPr>
          <p:grpSpPr>
            <a:xfrm>
              <a:off x="3690" y="4585"/>
              <a:ext cx="3182" cy="502"/>
              <a:chOff x="3690" y="4626"/>
              <a:chExt cx="3182" cy="502"/>
            </a:xfrm>
          </p:grpSpPr>
          <p:sp>
            <p:nvSpPr>
              <p:cNvPr id="163" name="圆角矩形 162"/>
              <p:cNvSpPr/>
              <p:nvPr>
                <p:custDataLst>
                  <p:tags r:id="rId21"/>
                </p:custDataLst>
              </p:nvPr>
            </p:nvSpPr>
            <p:spPr>
              <a:xfrm>
                <a:off x="3690" y="4626"/>
                <a:ext cx="3182" cy="502"/>
              </a:xfrm>
              <a:prstGeom prst="roundRect">
                <a:avLst/>
              </a:prstGeom>
              <a:solidFill>
                <a:schemeClr val="accent1"/>
              </a:solidFill>
              <a:ln w="12700" cmpd="sng">
                <a:no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800">
                  <a:latin typeface="黑体" panose="02010609060101010101" charset="-122"/>
                  <a:ea typeface="黑体" panose="02010609060101010101" charset="-122"/>
                </a:endParaRPr>
              </a:p>
            </p:txBody>
          </p:sp>
          <p:sp>
            <p:nvSpPr>
              <p:cNvPr id="164" name="文本框 163"/>
              <p:cNvSpPr txBox="1"/>
              <p:nvPr>
                <p:custDataLst>
                  <p:tags r:id="rId22"/>
                </p:custDataLst>
              </p:nvPr>
            </p:nvSpPr>
            <p:spPr>
              <a:xfrm>
                <a:off x="3979" y="4636"/>
                <a:ext cx="1340" cy="483"/>
              </a:xfrm>
              <a:prstGeom prst="rect">
                <a:avLst/>
              </a:prstGeom>
              <a:noFill/>
            </p:spPr>
            <p:txBody>
              <a:bodyPr wrap="square" rtlCol="0">
                <a:spAutoFit/>
              </a:bodyPr>
              <a:p>
                <a:pPr algn="ctr"/>
                <a:r>
                  <a:rPr lang="en-US" altLang="zh-CN" sz="1400">
                    <a:solidFill>
                      <a:schemeClr val="bg1"/>
                    </a:solidFill>
                    <a:latin typeface="黑体" panose="02010609060101010101" charset="-122"/>
                    <a:ea typeface="黑体" panose="02010609060101010101" charset="-122"/>
                  </a:rPr>
                  <a:t>100%</a:t>
                </a:r>
                <a:endParaRPr lang="en-US" altLang="zh-CN" sz="1400">
                  <a:solidFill>
                    <a:schemeClr val="bg1"/>
                  </a:solidFill>
                  <a:latin typeface="黑体" panose="02010609060101010101" charset="-122"/>
                  <a:ea typeface="黑体" panose="02010609060101010101" charset="-122"/>
                </a:endParaRPr>
              </a:p>
            </p:txBody>
          </p:sp>
        </p:grpSp>
      </p:grpSp>
      <p:sp>
        <p:nvSpPr>
          <p:cNvPr id="159" name="ïŝḻiḑê"/>
          <p:cNvSpPr txBox="1"/>
          <p:nvPr>
            <p:custDataLst>
              <p:tags r:id="rId23"/>
            </p:custDataLst>
          </p:nvPr>
        </p:nvSpPr>
        <p:spPr>
          <a:xfrm>
            <a:off x="6979285" y="1974215"/>
            <a:ext cx="3488055" cy="614045"/>
          </a:xfrm>
          <a:prstGeom prst="rect">
            <a:avLst/>
          </a:prstGeom>
          <a:noFill/>
          <a:ln>
            <a:noFill/>
          </a:ln>
        </p:spPr>
        <p:txBody>
          <a:bodyPr wrap="square" lIns="91440" tIns="45720" rIns="91440" bIns="45720" anchor="ctr" anchorCtr="0">
            <a:noAutofit/>
          </a:bodyPr>
          <a:p>
            <a:pPr algn="ctr">
              <a:buSzPct val="25000"/>
            </a:pPr>
            <a:r>
              <a:rPr lang="zh-CN" altLang="en-US" sz="1600" b="1" dirty="0">
                <a:solidFill>
                  <a:schemeClr val="accent1"/>
                </a:solidFill>
                <a:latin typeface="黑体" panose="02010609060101010101" charset="-122"/>
                <a:ea typeface="黑体" panose="02010609060101010101" charset="-122"/>
                <a:sym typeface="+mn-ea"/>
              </a:rPr>
              <a:t>后期运维成本对比</a:t>
            </a:r>
            <a:endParaRPr lang="zh-CN" altLang="en-US" sz="1600" b="1" dirty="0">
              <a:solidFill>
                <a:schemeClr val="accent1"/>
              </a:solidFill>
              <a:latin typeface="黑体" panose="02010609060101010101" charset="-122"/>
              <a:ea typeface="黑体" panose="02010609060101010101" charset="-122"/>
              <a:sym typeface="+mn-ea"/>
            </a:endParaRPr>
          </a:p>
        </p:txBody>
      </p:sp>
      <p:grpSp>
        <p:nvGrpSpPr>
          <p:cNvPr id="183" name="组合 182"/>
          <p:cNvGrpSpPr/>
          <p:nvPr/>
        </p:nvGrpSpPr>
        <p:grpSpPr>
          <a:xfrm rot="0">
            <a:off x="6413500" y="3155315"/>
            <a:ext cx="3833495" cy="318770"/>
            <a:chOff x="8330" y="5215"/>
            <a:chExt cx="6037" cy="502"/>
          </a:xfrm>
        </p:grpSpPr>
        <p:sp>
          <p:nvSpPr>
            <p:cNvPr id="181" name="圆角矩形 180"/>
            <p:cNvSpPr/>
            <p:nvPr>
              <p:custDataLst>
                <p:tags r:id="rId24"/>
              </p:custDataLst>
            </p:nvPr>
          </p:nvSpPr>
          <p:spPr>
            <a:xfrm>
              <a:off x="11185" y="5215"/>
              <a:ext cx="3182" cy="502"/>
            </a:xfrm>
            <a:prstGeom prst="roundRect">
              <a:avLst/>
            </a:prstGeom>
            <a:solidFill>
              <a:schemeClr val="accent1"/>
            </a:solidFill>
            <a:ln w="12700" cmpd="sng">
              <a:no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800">
                <a:latin typeface="黑体" panose="02010609060101010101" charset="-122"/>
                <a:ea typeface="黑体" panose="02010609060101010101" charset="-122"/>
              </a:endParaRPr>
            </a:p>
          </p:txBody>
        </p:sp>
        <p:grpSp>
          <p:nvGrpSpPr>
            <p:cNvPr id="165" name="组合 164"/>
            <p:cNvGrpSpPr/>
            <p:nvPr/>
          </p:nvGrpSpPr>
          <p:grpSpPr>
            <a:xfrm>
              <a:off x="8330" y="5225"/>
              <a:ext cx="4741" cy="483"/>
              <a:chOff x="835" y="5473"/>
              <a:chExt cx="4741" cy="483"/>
            </a:xfrm>
          </p:grpSpPr>
          <p:sp>
            <p:nvSpPr>
              <p:cNvPr id="166" name="文本框 165"/>
              <p:cNvSpPr txBox="1"/>
              <p:nvPr>
                <p:custDataLst>
                  <p:tags r:id="rId25"/>
                </p:custDataLst>
              </p:nvPr>
            </p:nvSpPr>
            <p:spPr>
              <a:xfrm>
                <a:off x="835" y="5473"/>
                <a:ext cx="2820" cy="483"/>
              </a:xfrm>
              <a:prstGeom prst="rect">
                <a:avLst/>
              </a:prstGeom>
              <a:noFill/>
            </p:spPr>
            <p:txBody>
              <a:bodyPr wrap="square" rtlCol="0">
                <a:spAutoFit/>
              </a:bodyPr>
              <a:p>
                <a:pPr algn="r"/>
                <a:r>
                  <a:rPr lang="zh-CN" altLang="en-US" sz="1400">
                    <a:latin typeface="黑体" panose="02010609060101010101" charset="-122"/>
                    <a:ea typeface="黑体" panose="02010609060101010101" charset="-122"/>
                    <a:cs typeface="黑体" panose="02010609060101010101" charset="-122"/>
                  </a:rPr>
                  <a:t>外采</a:t>
                </a:r>
                <a:r>
                  <a:rPr lang="en-US" altLang="zh-CN" sz="1400">
                    <a:latin typeface="黑体" panose="02010609060101010101" charset="-122"/>
                    <a:ea typeface="黑体" panose="02010609060101010101" charset="-122"/>
                    <a:cs typeface="黑体" panose="02010609060101010101" charset="-122"/>
                  </a:rPr>
                  <a:t>SaaS</a:t>
                </a:r>
                <a:endParaRPr lang="en-US" altLang="zh-CN" sz="1400">
                  <a:latin typeface="黑体" panose="02010609060101010101" charset="-122"/>
                  <a:ea typeface="黑体" panose="02010609060101010101" charset="-122"/>
                  <a:cs typeface="黑体" panose="02010609060101010101" charset="-122"/>
                </a:endParaRPr>
              </a:p>
            </p:txBody>
          </p:sp>
          <p:sp>
            <p:nvSpPr>
              <p:cNvPr id="171" name="文本框 170"/>
              <p:cNvSpPr txBox="1"/>
              <p:nvPr>
                <p:custDataLst>
                  <p:tags r:id="rId26"/>
                </p:custDataLst>
              </p:nvPr>
            </p:nvSpPr>
            <p:spPr>
              <a:xfrm>
                <a:off x="3721" y="5473"/>
                <a:ext cx="1855" cy="483"/>
              </a:xfrm>
              <a:prstGeom prst="rect">
                <a:avLst/>
              </a:prstGeom>
              <a:noFill/>
            </p:spPr>
            <p:txBody>
              <a:bodyPr wrap="square" rtlCol="0">
                <a:spAutoFit/>
              </a:bodyPr>
              <a:p>
                <a:pPr algn="ctr"/>
                <a:r>
                  <a:rPr lang="en-US" altLang="zh-CN" sz="1400">
                    <a:solidFill>
                      <a:schemeClr val="bg1"/>
                    </a:solidFill>
                    <a:latin typeface="黑体" panose="02010609060101010101" charset="-122"/>
                    <a:ea typeface="黑体" panose="02010609060101010101" charset="-122"/>
                  </a:rPr>
                  <a:t>100%</a:t>
                </a:r>
                <a:endParaRPr lang="en-US" altLang="zh-CN" sz="1400">
                  <a:solidFill>
                    <a:schemeClr val="bg1"/>
                  </a:solidFill>
                  <a:latin typeface="黑体" panose="02010609060101010101" charset="-122"/>
                  <a:ea typeface="黑体" panose="02010609060101010101" charset="-122"/>
                </a:endParaRPr>
              </a:p>
            </p:txBody>
          </p:sp>
        </p:grpSp>
      </p:grpSp>
      <p:grpSp>
        <p:nvGrpSpPr>
          <p:cNvPr id="172" name="组合 171"/>
          <p:cNvGrpSpPr/>
          <p:nvPr/>
        </p:nvGrpSpPr>
        <p:grpSpPr>
          <a:xfrm rot="0">
            <a:off x="6413500" y="3723005"/>
            <a:ext cx="3833495" cy="318770"/>
            <a:chOff x="835" y="6357"/>
            <a:chExt cx="6037" cy="502"/>
          </a:xfrm>
        </p:grpSpPr>
        <p:sp>
          <p:nvSpPr>
            <p:cNvPr id="173" name="文本框 172"/>
            <p:cNvSpPr txBox="1"/>
            <p:nvPr>
              <p:custDataLst>
                <p:tags r:id="rId27"/>
              </p:custDataLst>
            </p:nvPr>
          </p:nvSpPr>
          <p:spPr>
            <a:xfrm>
              <a:off x="835" y="6366"/>
              <a:ext cx="2820" cy="483"/>
            </a:xfrm>
            <a:prstGeom prst="rect">
              <a:avLst/>
            </a:prstGeom>
            <a:noFill/>
          </p:spPr>
          <p:txBody>
            <a:bodyPr wrap="square" rtlCol="0">
              <a:spAutoFit/>
            </a:bodyPr>
            <a:p>
              <a:pPr algn="r"/>
              <a:r>
                <a:rPr lang="zh-CN" altLang="en-US" sz="1400">
                  <a:latin typeface="黑体" panose="02010609060101010101" charset="-122"/>
                  <a:ea typeface="黑体" panose="02010609060101010101" charset="-122"/>
                </a:rPr>
                <a:t>零代码</a:t>
              </a:r>
              <a:endParaRPr lang="zh-CN" altLang="en-US" sz="1400">
                <a:latin typeface="黑体" panose="02010609060101010101" charset="-122"/>
                <a:ea typeface="黑体" panose="02010609060101010101" charset="-122"/>
              </a:endParaRPr>
            </a:p>
          </p:txBody>
        </p:sp>
        <p:grpSp>
          <p:nvGrpSpPr>
            <p:cNvPr id="174" name="组合 173"/>
            <p:cNvGrpSpPr/>
            <p:nvPr/>
          </p:nvGrpSpPr>
          <p:grpSpPr>
            <a:xfrm>
              <a:off x="3689" y="6357"/>
              <a:ext cx="3183" cy="502"/>
              <a:chOff x="3689" y="6404"/>
              <a:chExt cx="3183" cy="502"/>
            </a:xfrm>
          </p:grpSpPr>
          <p:grpSp>
            <p:nvGrpSpPr>
              <p:cNvPr id="175" name="组合 174"/>
              <p:cNvGrpSpPr/>
              <p:nvPr/>
            </p:nvGrpSpPr>
            <p:grpSpPr>
              <a:xfrm>
                <a:off x="3690" y="6404"/>
                <a:ext cx="3182" cy="502"/>
                <a:chOff x="3690" y="6428"/>
                <a:chExt cx="3182" cy="502"/>
              </a:xfrm>
            </p:grpSpPr>
            <p:sp>
              <p:nvSpPr>
                <p:cNvPr id="176" name="圆角矩形 175"/>
                <p:cNvSpPr/>
                <p:nvPr>
                  <p:custDataLst>
                    <p:tags r:id="rId28"/>
                  </p:custDataLst>
                </p:nvPr>
              </p:nvSpPr>
              <p:spPr>
                <a:xfrm>
                  <a:off x="3690" y="6428"/>
                  <a:ext cx="1031" cy="502"/>
                </a:xfrm>
                <a:prstGeom prst="roundRect">
                  <a:avLst/>
                </a:prstGeom>
                <a:noFill/>
                <a:ln w="12700" cmpd="sng">
                  <a:noFill/>
                  <a:prstDash val="sysDot"/>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800">
                    <a:latin typeface="黑体" panose="02010609060101010101" charset="-122"/>
                    <a:ea typeface="黑体" panose="02010609060101010101" charset="-122"/>
                  </a:endParaRPr>
                </a:p>
              </p:txBody>
            </p:sp>
            <p:sp>
              <p:nvSpPr>
                <p:cNvPr id="177" name="圆角矩形 176"/>
                <p:cNvSpPr/>
                <p:nvPr>
                  <p:custDataLst>
                    <p:tags r:id="rId29"/>
                  </p:custDataLst>
                </p:nvPr>
              </p:nvSpPr>
              <p:spPr>
                <a:xfrm>
                  <a:off x="3690" y="6428"/>
                  <a:ext cx="3182" cy="502"/>
                </a:xfrm>
                <a:prstGeom prst="roundRect">
                  <a:avLst/>
                </a:prstGeom>
                <a:noFill/>
                <a:ln w="12700" cmpd="sng">
                  <a:solidFill>
                    <a:srgbClr val="FD5C0C"/>
                  </a:soli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800">
                    <a:latin typeface="黑体" panose="02010609060101010101" charset="-122"/>
                    <a:ea typeface="黑体" panose="02010609060101010101" charset="-122"/>
                  </a:endParaRPr>
                </a:p>
              </p:txBody>
            </p:sp>
          </p:grpSp>
          <p:sp>
            <p:nvSpPr>
              <p:cNvPr id="178" name="文本框 177"/>
              <p:cNvSpPr txBox="1"/>
              <p:nvPr>
                <p:custDataLst>
                  <p:tags r:id="rId30"/>
                </p:custDataLst>
              </p:nvPr>
            </p:nvSpPr>
            <p:spPr>
              <a:xfrm>
                <a:off x="3689" y="6404"/>
                <a:ext cx="1213" cy="501"/>
              </a:xfrm>
              <a:prstGeom prst="roundRect">
                <a:avLst/>
              </a:prstGeom>
              <a:solidFill>
                <a:srgbClr val="FD5C0C"/>
              </a:solidFill>
            </p:spPr>
            <p:txBody>
              <a:bodyPr wrap="square" rtlCol="0">
                <a:noAutofit/>
              </a:bodyPr>
              <a:p>
                <a:pPr algn="ctr"/>
                <a:r>
                  <a:rPr lang="en-US" altLang="zh-CN" sz="1400">
                    <a:solidFill>
                      <a:schemeClr val="bg1"/>
                    </a:solidFill>
                    <a:latin typeface="黑体" panose="02010609060101010101" charset="-122"/>
                    <a:ea typeface="黑体" panose="02010609060101010101" charset="-122"/>
                  </a:rPr>
                  <a:t>10-20%</a:t>
                </a:r>
                <a:endParaRPr lang="en-US" altLang="zh-CN" sz="1400">
                  <a:solidFill>
                    <a:schemeClr val="bg1"/>
                  </a:solidFill>
                  <a:latin typeface="黑体" panose="02010609060101010101" charset="-122"/>
                  <a:ea typeface="黑体" panose="02010609060101010101" charset="-122"/>
                </a:endParaRPr>
              </a:p>
            </p:txBody>
          </p:sp>
        </p:grpSp>
      </p:grpSp>
      <p:sp>
        <p:nvSpPr>
          <p:cNvPr id="184" name="ïŝḻiḑê"/>
          <p:cNvSpPr txBox="1"/>
          <p:nvPr>
            <p:custDataLst>
              <p:tags r:id="rId31"/>
            </p:custDataLst>
          </p:nvPr>
        </p:nvSpPr>
        <p:spPr>
          <a:xfrm>
            <a:off x="1756410" y="4255135"/>
            <a:ext cx="3488055" cy="614045"/>
          </a:xfrm>
          <a:prstGeom prst="rect">
            <a:avLst/>
          </a:prstGeom>
          <a:noFill/>
          <a:ln>
            <a:noFill/>
          </a:ln>
        </p:spPr>
        <p:txBody>
          <a:bodyPr wrap="square" lIns="91440" tIns="45720" rIns="91440" bIns="45720" anchor="ctr" anchorCtr="0">
            <a:noAutofit/>
          </a:bodyPr>
          <a:p>
            <a:pPr algn="ctr">
              <a:buSzPct val="25000"/>
            </a:pPr>
            <a:r>
              <a:rPr lang="zh-CN" altLang="en-US" sz="1600" b="1" dirty="0">
                <a:solidFill>
                  <a:schemeClr val="accent1"/>
                </a:solidFill>
                <a:latin typeface="黑体" panose="02010609060101010101" charset="-122"/>
                <a:ea typeface="黑体" panose="02010609060101010101" charset="-122"/>
                <a:cs typeface="黑体" panose="02010609060101010101" charset="-122"/>
              </a:rPr>
              <a:t>投入人力成本对比</a:t>
            </a:r>
            <a:endParaRPr lang="zh-CN" altLang="en-US" sz="1600" b="1" dirty="0">
              <a:solidFill>
                <a:schemeClr val="accent1"/>
              </a:solidFill>
              <a:latin typeface="黑体" panose="02010609060101010101" charset="-122"/>
              <a:ea typeface="黑体" panose="02010609060101010101" charset="-122"/>
              <a:cs typeface="黑体" panose="02010609060101010101" charset="-122"/>
            </a:endParaRPr>
          </a:p>
        </p:txBody>
      </p:sp>
      <p:grpSp>
        <p:nvGrpSpPr>
          <p:cNvPr id="185" name="组合 184"/>
          <p:cNvGrpSpPr/>
          <p:nvPr/>
        </p:nvGrpSpPr>
        <p:grpSpPr>
          <a:xfrm rot="0">
            <a:off x="1256030" y="4878705"/>
            <a:ext cx="3833495" cy="318770"/>
            <a:chOff x="835" y="4585"/>
            <a:chExt cx="6037" cy="502"/>
          </a:xfrm>
        </p:grpSpPr>
        <p:sp>
          <p:nvSpPr>
            <p:cNvPr id="186" name="文本框 185"/>
            <p:cNvSpPr txBox="1"/>
            <p:nvPr>
              <p:custDataLst>
                <p:tags r:id="rId32"/>
              </p:custDataLst>
            </p:nvPr>
          </p:nvSpPr>
          <p:spPr>
            <a:xfrm>
              <a:off x="835" y="4595"/>
              <a:ext cx="2820" cy="483"/>
            </a:xfrm>
            <a:prstGeom prst="rect">
              <a:avLst/>
            </a:prstGeom>
            <a:noFill/>
          </p:spPr>
          <p:txBody>
            <a:bodyPr wrap="square" rtlCol="0">
              <a:spAutoFit/>
            </a:bodyPr>
            <a:p>
              <a:pPr algn="r"/>
              <a:r>
                <a:rPr lang="zh-CN" sz="1400">
                  <a:latin typeface="黑体" panose="02010609060101010101" charset="-122"/>
                  <a:ea typeface="黑体" panose="02010609060101010101" charset="-122"/>
                </a:rPr>
                <a:t>传统自研</a:t>
              </a:r>
              <a:endParaRPr lang="zh-CN" sz="1400">
                <a:latin typeface="黑体" panose="02010609060101010101" charset="-122"/>
                <a:ea typeface="黑体" panose="02010609060101010101" charset="-122"/>
              </a:endParaRPr>
            </a:p>
          </p:txBody>
        </p:sp>
        <p:grpSp>
          <p:nvGrpSpPr>
            <p:cNvPr id="187" name="组合 186"/>
            <p:cNvGrpSpPr/>
            <p:nvPr/>
          </p:nvGrpSpPr>
          <p:grpSpPr>
            <a:xfrm>
              <a:off x="3690" y="4585"/>
              <a:ext cx="3182" cy="502"/>
              <a:chOff x="3690" y="4626"/>
              <a:chExt cx="3182" cy="502"/>
            </a:xfrm>
          </p:grpSpPr>
          <p:sp>
            <p:nvSpPr>
              <p:cNvPr id="188" name="圆角矩形 187"/>
              <p:cNvSpPr/>
              <p:nvPr>
                <p:custDataLst>
                  <p:tags r:id="rId33"/>
                </p:custDataLst>
              </p:nvPr>
            </p:nvSpPr>
            <p:spPr>
              <a:xfrm>
                <a:off x="3690" y="4626"/>
                <a:ext cx="3182" cy="502"/>
              </a:xfrm>
              <a:prstGeom prst="roundRect">
                <a:avLst/>
              </a:prstGeom>
              <a:solidFill>
                <a:schemeClr val="accent1"/>
              </a:solidFill>
              <a:ln w="12700" cmpd="sng">
                <a:no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800">
                  <a:latin typeface="黑体" panose="02010609060101010101" charset="-122"/>
                  <a:ea typeface="黑体" panose="02010609060101010101" charset="-122"/>
                </a:endParaRPr>
              </a:p>
            </p:txBody>
          </p:sp>
          <p:sp>
            <p:nvSpPr>
              <p:cNvPr id="189" name="文本框 188"/>
              <p:cNvSpPr txBox="1"/>
              <p:nvPr>
                <p:custDataLst>
                  <p:tags r:id="rId34"/>
                </p:custDataLst>
              </p:nvPr>
            </p:nvSpPr>
            <p:spPr>
              <a:xfrm>
                <a:off x="3979" y="4636"/>
                <a:ext cx="1340" cy="483"/>
              </a:xfrm>
              <a:prstGeom prst="rect">
                <a:avLst/>
              </a:prstGeom>
              <a:noFill/>
            </p:spPr>
            <p:txBody>
              <a:bodyPr wrap="square" rtlCol="0">
                <a:spAutoFit/>
              </a:bodyPr>
              <a:p>
                <a:pPr algn="ctr"/>
                <a:r>
                  <a:rPr lang="en-US" altLang="zh-CN" sz="1400">
                    <a:solidFill>
                      <a:schemeClr val="bg1"/>
                    </a:solidFill>
                    <a:latin typeface="黑体" panose="02010609060101010101" charset="-122"/>
                    <a:ea typeface="黑体" panose="02010609060101010101" charset="-122"/>
                  </a:rPr>
                  <a:t>100%</a:t>
                </a:r>
                <a:endParaRPr lang="en-US" altLang="zh-CN" sz="1400">
                  <a:solidFill>
                    <a:schemeClr val="bg1"/>
                  </a:solidFill>
                  <a:latin typeface="黑体" panose="02010609060101010101" charset="-122"/>
                  <a:ea typeface="黑体" panose="02010609060101010101" charset="-122"/>
                </a:endParaRPr>
              </a:p>
            </p:txBody>
          </p:sp>
        </p:grpSp>
      </p:grpSp>
      <p:sp>
        <p:nvSpPr>
          <p:cNvPr id="198" name="文本框 197"/>
          <p:cNvSpPr txBox="1"/>
          <p:nvPr>
            <p:custDataLst>
              <p:tags r:id="rId35"/>
            </p:custDataLst>
          </p:nvPr>
        </p:nvSpPr>
        <p:spPr>
          <a:xfrm>
            <a:off x="1527810" y="6149975"/>
            <a:ext cx="1790700" cy="306705"/>
          </a:xfrm>
          <a:prstGeom prst="rect">
            <a:avLst/>
          </a:prstGeom>
          <a:noFill/>
        </p:spPr>
        <p:txBody>
          <a:bodyPr wrap="square" rtlCol="0">
            <a:spAutoFit/>
          </a:bodyPr>
          <a:p>
            <a:pPr algn="r"/>
            <a:endParaRPr lang="zh-CN" altLang="en-US" sz="1400">
              <a:latin typeface="黑体" panose="02010609060101010101" charset="-122"/>
              <a:ea typeface="黑体" panose="02010609060101010101" charset="-122"/>
            </a:endParaRPr>
          </a:p>
        </p:txBody>
      </p:sp>
      <p:grpSp>
        <p:nvGrpSpPr>
          <p:cNvPr id="25" name="组合 24"/>
          <p:cNvGrpSpPr/>
          <p:nvPr/>
        </p:nvGrpSpPr>
        <p:grpSpPr>
          <a:xfrm>
            <a:off x="1256030" y="5760085"/>
            <a:ext cx="3833495" cy="319405"/>
            <a:chOff x="2406" y="9292"/>
            <a:chExt cx="6037" cy="503"/>
          </a:xfrm>
        </p:grpSpPr>
        <p:grpSp>
          <p:nvGrpSpPr>
            <p:cNvPr id="190" name="组合 189"/>
            <p:cNvGrpSpPr/>
            <p:nvPr/>
          </p:nvGrpSpPr>
          <p:grpSpPr>
            <a:xfrm rot="0">
              <a:off x="2406" y="9292"/>
              <a:ext cx="6037" cy="502"/>
              <a:chOff x="835" y="5463"/>
              <a:chExt cx="6037" cy="502"/>
            </a:xfrm>
          </p:grpSpPr>
          <p:sp>
            <p:nvSpPr>
              <p:cNvPr id="191" name="文本框 190"/>
              <p:cNvSpPr txBox="1"/>
              <p:nvPr>
                <p:custDataLst>
                  <p:tags r:id="rId36"/>
                </p:custDataLst>
              </p:nvPr>
            </p:nvSpPr>
            <p:spPr>
              <a:xfrm>
                <a:off x="835" y="5473"/>
                <a:ext cx="2820" cy="483"/>
              </a:xfrm>
              <a:prstGeom prst="rect">
                <a:avLst/>
              </a:prstGeom>
              <a:noFill/>
            </p:spPr>
            <p:txBody>
              <a:bodyPr wrap="square" rtlCol="0">
                <a:spAutoFit/>
              </a:bodyPr>
              <a:p>
                <a:pPr algn="r"/>
                <a:r>
                  <a:rPr lang="zh-CN" altLang="en-US" sz="1400">
                    <a:latin typeface="黑体" panose="02010609060101010101" charset="-122"/>
                    <a:ea typeface="黑体" panose="02010609060101010101" charset="-122"/>
                    <a:sym typeface="+mn-ea"/>
                  </a:rPr>
                  <a:t>零代码</a:t>
                </a:r>
                <a:endParaRPr lang="zh-CN" altLang="en-US" sz="1400">
                  <a:latin typeface="黑体" panose="02010609060101010101" charset="-122"/>
                  <a:ea typeface="黑体" panose="02010609060101010101" charset="-122"/>
                  <a:sym typeface="+mn-ea"/>
                </a:endParaRPr>
              </a:p>
            </p:txBody>
          </p:sp>
          <p:sp>
            <p:nvSpPr>
              <p:cNvPr id="195" name="圆角矩形 194"/>
              <p:cNvSpPr/>
              <p:nvPr>
                <p:custDataLst>
                  <p:tags r:id="rId37"/>
                </p:custDataLst>
              </p:nvPr>
            </p:nvSpPr>
            <p:spPr>
              <a:xfrm>
                <a:off x="3690" y="5463"/>
                <a:ext cx="3182" cy="502"/>
              </a:xfrm>
              <a:prstGeom prst="roundRect">
                <a:avLst/>
              </a:prstGeom>
              <a:noFill/>
              <a:ln w="12700" cmpd="sng">
                <a:solidFill>
                  <a:srgbClr val="FD5C0C"/>
                </a:soli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800">
                  <a:latin typeface="黑体" panose="02010609060101010101" charset="-122"/>
                  <a:ea typeface="黑体" panose="02010609060101010101" charset="-122"/>
                </a:endParaRPr>
              </a:p>
            </p:txBody>
          </p:sp>
        </p:grpSp>
        <p:sp>
          <p:nvSpPr>
            <p:cNvPr id="228" name="文本框 227"/>
            <p:cNvSpPr txBox="1"/>
            <p:nvPr>
              <p:custDataLst>
                <p:tags r:id="rId38"/>
              </p:custDataLst>
            </p:nvPr>
          </p:nvSpPr>
          <p:spPr>
            <a:xfrm>
              <a:off x="5261" y="9292"/>
              <a:ext cx="1542" cy="503"/>
            </a:xfrm>
            <a:prstGeom prst="roundRect">
              <a:avLst/>
            </a:prstGeom>
            <a:solidFill>
              <a:srgbClr val="FD5C0C"/>
            </a:solidFill>
          </p:spPr>
          <p:txBody>
            <a:bodyPr wrap="square" rtlCol="0">
              <a:noAutofit/>
            </a:bodyPr>
            <a:p>
              <a:pPr algn="ctr"/>
              <a:r>
                <a:rPr lang="en-US" altLang="zh-CN" sz="1400">
                  <a:solidFill>
                    <a:schemeClr val="bg1"/>
                  </a:solidFill>
                  <a:latin typeface="黑体" panose="02010609060101010101" charset="-122"/>
                  <a:ea typeface="黑体" panose="02010609060101010101" charset="-122"/>
                </a:rPr>
                <a:t>20-30%</a:t>
              </a:r>
              <a:endParaRPr lang="en-US" altLang="zh-CN" sz="1400">
                <a:solidFill>
                  <a:schemeClr val="bg1"/>
                </a:solidFill>
                <a:latin typeface="黑体" panose="02010609060101010101" charset="-122"/>
                <a:ea typeface="黑体" panose="02010609060101010101" charset="-122"/>
              </a:endParaRPr>
            </a:p>
          </p:txBody>
        </p:sp>
      </p:grpSp>
      <p:sp>
        <p:nvSpPr>
          <p:cNvPr id="232" name="ïŝḻiḑê"/>
          <p:cNvSpPr txBox="1"/>
          <p:nvPr>
            <p:custDataLst>
              <p:tags r:id="rId39"/>
            </p:custDataLst>
          </p:nvPr>
        </p:nvSpPr>
        <p:spPr>
          <a:xfrm>
            <a:off x="6979285" y="4255135"/>
            <a:ext cx="3488055" cy="614045"/>
          </a:xfrm>
          <a:prstGeom prst="rect">
            <a:avLst/>
          </a:prstGeom>
          <a:noFill/>
          <a:ln>
            <a:noFill/>
          </a:ln>
        </p:spPr>
        <p:txBody>
          <a:bodyPr wrap="square" lIns="91440" tIns="45720" rIns="91440" bIns="45720" anchor="ctr" anchorCtr="0">
            <a:noAutofit/>
          </a:bodyPr>
          <a:p>
            <a:pPr algn="ctr">
              <a:buSzPct val="25000"/>
            </a:pPr>
            <a:r>
              <a:rPr lang="zh-CN" sz="1600" b="1" dirty="0">
                <a:solidFill>
                  <a:schemeClr val="accent1"/>
                </a:solidFill>
                <a:latin typeface="黑体" panose="02010609060101010101" charset="-122"/>
                <a:ea typeface="黑体" panose="02010609060101010101" charset="-122"/>
              </a:rPr>
              <a:t>系统交付周期对比</a:t>
            </a:r>
            <a:endParaRPr lang="zh-CN" sz="1600" b="1" dirty="0">
              <a:solidFill>
                <a:schemeClr val="accent1"/>
              </a:solidFill>
              <a:latin typeface="黑体" panose="02010609060101010101" charset="-122"/>
              <a:ea typeface="黑体" panose="02010609060101010101" charset="-122"/>
            </a:endParaRPr>
          </a:p>
        </p:txBody>
      </p:sp>
      <p:grpSp>
        <p:nvGrpSpPr>
          <p:cNvPr id="233" name="组合 232"/>
          <p:cNvGrpSpPr/>
          <p:nvPr/>
        </p:nvGrpSpPr>
        <p:grpSpPr>
          <a:xfrm rot="0">
            <a:off x="6412865" y="4878705"/>
            <a:ext cx="3833495" cy="318770"/>
            <a:chOff x="835" y="4585"/>
            <a:chExt cx="6037" cy="502"/>
          </a:xfrm>
        </p:grpSpPr>
        <p:sp>
          <p:nvSpPr>
            <p:cNvPr id="234" name="文本框 233"/>
            <p:cNvSpPr txBox="1"/>
            <p:nvPr>
              <p:custDataLst>
                <p:tags r:id="rId40"/>
              </p:custDataLst>
            </p:nvPr>
          </p:nvSpPr>
          <p:spPr>
            <a:xfrm>
              <a:off x="835" y="4595"/>
              <a:ext cx="2820" cy="483"/>
            </a:xfrm>
            <a:prstGeom prst="rect">
              <a:avLst/>
            </a:prstGeom>
            <a:noFill/>
          </p:spPr>
          <p:txBody>
            <a:bodyPr wrap="square" rtlCol="0">
              <a:spAutoFit/>
            </a:bodyPr>
            <a:p>
              <a:pPr algn="r"/>
              <a:r>
                <a:rPr lang="zh-CN" altLang="en-US" sz="1400">
                  <a:latin typeface="黑体" panose="02010609060101010101" charset="-122"/>
                  <a:ea typeface="黑体" panose="02010609060101010101" charset="-122"/>
                </a:rPr>
                <a:t>传统自研</a:t>
              </a:r>
              <a:endParaRPr lang="zh-CN" altLang="en-US" sz="1400">
                <a:latin typeface="黑体" panose="02010609060101010101" charset="-122"/>
                <a:ea typeface="黑体" panose="02010609060101010101" charset="-122"/>
              </a:endParaRPr>
            </a:p>
          </p:txBody>
        </p:sp>
        <p:grpSp>
          <p:nvGrpSpPr>
            <p:cNvPr id="235" name="组合 234"/>
            <p:cNvGrpSpPr/>
            <p:nvPr/>
          </p:nvGrpSpPr>
          <p:grpSpPr>
            <a:xfrm>
              <a:off x="3690" y="4585"/>
              <a:ext cx="3182" cy="502"/>
              <a:chOff x="3690" y="4626"/>
              <a:chExt cx="3182" cy="502"/>
            </a:xfrm>
          </p:grpSpPr>
          <p:sp>
            <p:nvSpPr>
              <p:cNvPr id="236" name="圆角矩形 235"/>
              <p:cNvSpPr/>
              <p:nvPr>
                <p:custDataLst>
                  <p:tags r:id="rId41"/>
                </p:custDataLst>
              </p:nvPr>
            </p:nvSpPr>
            <p:spPr>
              <a:xfrm>
                <a:off x="3690" y="4626"/>
                <a:ext cx="3182" cy="502"/>
              </a:xfrm>
              <a:prstGeom prst="roundRect">
                <a:avLst/>
              </a:prstGeom>
              <a:solidFill>
                <a:schemeClr val="accent1"/>
              </a:solidFill>
              <a:ln w="12700" cmpd="sng">
                <a:no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800">
                  <a:latin typeface="黑体" panose="02010609060101010101" charset="-122"/>
                  <a:ea typeface="黑体" panose="02010609060101010101" charset="-122"/>
                </a:endParaRPr>
              </a:p>
            </p:txBody>
          </p:sp>
          <p:sp>
            <p:nvSpPr>
              <p:cNvPr id="237" name="文本框 236"/>
              <p:cNvSpPr txBox="1"/>
              <p:nvPr>
                <p:custDataLst>
                  <p:tags r:id="rId42"/>
                </p:custDataLst>
              </p:nvPr>
            </p:nvSpPr>
            <p:spPr>
              <a:xfrm>
                <a:off x="3979" y="4636"/>
                <a:ext cx="1340" cy="483"/>
              </a:xfrm>
              <a:prstGeom prst="rect">
                <a:avLst/>
              </a:prstGeom>
              <a:noFill/>
            </p:spPr>
            <p:txBody>
              <a:bodyPr wrap="square" rtlCol="0">
                <a:spAutoFit/>
              </a:bodyPr>
              <a:p>
                <a:pPr algn="ctr"/>
                <a:r>
                  <a:rPr lang="en-US" altLang="zh-CN" sz="1400">
                    <a:solidFill>
                      <a:schemeClr val="bg1"/>
                    </a:solidFill>
                    <a:latin typeface="黑体" panose="02010609060101010101" charset="-122"/>
                    <a:ea typeface="黑体" panose="02010609060101010101" charset="-122"/>
                  </a:rPr>
                  <a:t>100%</a:t>
                </a:r>
                <a:endParaRPr lang="en-US" altLang="zh-CN" sz="1400">
                  <a:solidFill>
                    <a:schemeClr val="bg1"/>
                  </a:solidFill>
                  <a:latin typeface="黑体" panose="02010609060101010101" charset="-122"/>
                  <a:ea typeface="黑体" panose="02010609060101010101" charset="-122"/>
                </a:endParaRPr>
              </a:p>
            </p:txBody>
          </p:sp>
        </p:grpSp>
      </p:grpSp>
      <p:grpSp>
        <p:nvGrpSpPr>
          <p:cNvPr id="24" name="组合 23"/>
          <p:cNvGrpSpPr/>
          <p:nvPr/>
        </p:nvGrpSpPr>
        <p:grpSpPr>
          <a:xfrm>
            <a:off x="6412865" y="5760085"/>
            <a:ext cx="3833495" cy="318770"/>
            <a:chOff x="10527" y="9187"/>
            <a:chExt cx="6037" cy="502"/>
          </a:xfrm>
        </p:grpSpPr>
        <p:grpSp>
          <p:nvGrpSpPr>
            <p:cNvPr id="238" name="组合 237"/>
            <p:cNvGrpSpPr/>
            <p:nvPr/>
          </p:nvGrpSpPr>
          <p:grpSpPr>
            <a:xfrm rot="0">
              <a:off x="10527" y="9187"/>
              <a:ext cx="6037" cy="502"/>
              <a:chOff x="835" y="5463"/>
              <a:chExt cx="6037" cy="502"/>
            </a:xfrm>
          </p:grpSpPr>
          <p:sp>
            <p:nvSpPr>
              <p:cNvPr id="239" name="文本框 238"/>
              <p:cNvSpPr txBox="1"/>
              <p:nvPr>
                <p:custDataLst>
                  <p:tags r:id="rId43"/>
                </p:custDataLst>
              </p:nvPr>
            </p:nvSpPr>
            <p:spPr>
              <a:xfrm>
                <a:off x="835" y="5473"/>
                <a:ext cx="2820" cy="483"/>
              </a:xfrm>
              <a:prstGeom prst="rect">
                <a:avLst/>
              </a:prstGeom>
              <a:noFill/>
            </p:spPr>
            <p:txBody>
              <a:bodyPr wrap="square" rtlCol="0">
                <a:spAutoFit/>
              </a:bodyPr>
              <a:p>
                <a:pPr algn="r"/>
                <a:r>
                  <a:rPr lang="zh-CN" altLang="en-US" sz="1400">
                    <a:latin typeface="黑体" panose="02010609060101010101" charset="-122"/>
                    <a:ea typeface="黑体" panose="02010609060101010101" charset="-122"/>
                    <a:sym typeface="+mn-ea"/>
                  </a:rPr>
                  <a:t>零代码</a:t>
                </a:r>
                <a:endParaRPr lang="zh-CN" altLang="en-US" sz="1400">
                  <a:latin typeface="黑体" panose="02010609060101010101" charset="-122"/>
                  <a:ea typeface="黑体" panose="02010609060101010101" charset="-122"/>
                  <a:sym typeface="+mn-ea"/>
                </a:endParaRPr>
              </a:p>
            </p:txBody>
          </p:sp>
          <p:sp>
            <p:nvSpPr>
              <p:cNvPr id="242" name="圆角矩形 241"/>
              <p:cNvSpPr/>
              <p:nvPr>
                <p:custDataLst>
                  <p:tags r:id="rId44"/>
                </p:custDataLst>
              </p:nvPr>
            </p:nvSpPr>
            <p:spPr>
              <a:xfrm>
                <a:off x="3690" y="5463"/>
                <a:ext cx="3182" cy="502"/>
              </a:xfrm>
              <a:prstGeom prst="roundRect">
                <a:avLst/>
              </a:prstGeom>
              <a:noFill/>
              <a:ln w="12700" cmpd="sng">
                <a:solidFill>
                  <a:srgbClr val="FD5C0C"/>
                </a:soli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800">
                  <a:latin typeface="黑体" panose="02010609060101010101" charset="-122"/>
                  <a:ea typeface="黑体" panose="02010609060101010101" charset="-122"/>
                </a:endParaRPr>
              </a:p>
            </p:txBody>
          </p:sp>
        </p:grpSp>
        <p:sp>
          <p:nvSpPr>
            <p:cNvPr id="246" name="文本框 245"/>
            <p:cNvSpPr txBox="1"/>
            <p:nvPr>
              <p:custDataLst>
                <p:tags r:id="rId45"/>
              </p:custDataLst>
            </p:nvPr>
          </p:nvSpPr>
          <p:spPr>
            <a:xfrm>
              <a:off x="13383" y="9187"/>
              <a:ext cx="858" cy="502"/>
            </a:xfrm>
            <a:prstGeom prst="roundRect">
              <a:avLst/>
            </a:prstGeom>
            <a:solidFill>
              <a:srgbClr val="FD5C0C"/>
            </a:solidFill>
          </p:spPr>
          <p:txBody>
            <a:bodyPr wrap="square" rtlCol="0">
              <a:noAutofit/>
            </a:bodyPr>
            <a:p>
              <a:pPr algn="ctr"/>
              <a:r>
                <a:rPr lang="en-US" altLang="zh-CN" sz="1400">
                  <a:solidFill>
                    <a:schemeClr val="bg1"/>
                  </a:solidFill>
                  <a:latin typeface="黑体" panose="02010609060101010101" charset="-122"/>
                  <a:ea typeface="黑体" panose="02010609060101010101" charset="-122"/>
                </a:rPr>
                <a:t>10%</a:t>
              </a:r>
              <a:endParaRPr lang="en-US" altLang="zh-CN" sz="1400">
                <a:solidFill>
                  <a:schemeClr val="bg1"/>
                </a:solidFill>
                <a:latin typeface="黑体" panose="02010609060101010101" charset="-122"/>
                <a:ea typeface="黑体" panose="02010609060101010101" charset="-122"/>
              </a:endParaRPr>
            </a:p>
          </p:txBody>
        </p:sp>
      </p:grpSp>
      <p:grpSp>
        <p:nvGrpSpPr>
          <p:cNvPr id="26" name="组合 25"/>
          <p:cNvGrpSpPr/>
          <p:nvPr/>
        </p:nvGrpSpPr>
        <p:grpSpPr>
          <a:xfrm>
            <a:off x="1223010" y="5300345"/>
            <a:ext cx="3880485" cy="318770"/>
            <a:chOff x="2354" y="8568"/>
            <a:chExt cx="6111" cy="502"/>
          </a:xfrm>
        </p:grpSpPr>
        <p:grpSp>
          <p:nvGrpSpPr>
            <p:cNvPr id="5" name="组合 4"/>
            <p:cNvGrpSpPr/>
            <p:nvPr/>
          </p:nvGrpSpPr>
          <p:grpSpPr>
            <a:xfrm rot="0">
              <a:off x="2354" y="8568"/>
              <a:ext cx="6111" cy="502"/>
              <a:chOff x="761" y="5463"/>
              <a:chExt cx="6111" cy="502"/>
            </a:xfrm>
          </p:grpSpPr>
          <p:sp>
            <p:nvSpPr>
              <p:cNvPr id="6" name="文本框 5"/>
              <p:cNvSpPr txBox="1"/>
              <p:nvPr>
                <p:custDataLst>
                  <p:tags r:id="rId46"/>
                </p:custDataLst>
              </p:nvPr>
            </p:nvSpPr>
            <p:spPr>
              <a:xfrm>
                <a:off x="761" y="5473"/>
                <a:ext cx="2820" cy="483"/>
              </a:xfrm>
              <a:prstGeom prst="rect">
                <a:avLst/>
              </a:prstGeom>
              <a:noFill/>
            </p:spPr>
            <p:txBody>
              <a:bodyPr wrap="square" rtlCol="0">
                <a:spAutoFit/>
              </a:bodyPr>
              <a:p>
                <a:pPr algn="r"/>
                <a:r>
                  <a:rPr lang="zh-CN" altLang="en-US" sz="1400">
                    <a:latin typeface="黑体" panose="02010609060101010101" charset="-122"/>
                    <a:ea typeface="黑体" panose="02010609060101010101" charset="-122"/>
                    <a:cs typeface="黑体" panose="02010609060101010101" charset="-122"/>
                    <a:sym typeface="+mn-ea"/>
                  </a:rPr>
                  <a:t>外采</a:t>
                </a:r>
                <a:r>
                  <a:rPr lang="en-US" altLang="zh-CN" sz="1400">
                    <a:latin typeface="黑体" panose="02010609060101010101" charset="-122"/>
                    <a:ea typeface="黑体" panose="02010609060101010101" charset="-122"/>
                    <a:cs typeface="黑体" panose="02010609060101010101" charset="-122"/>
                    <a:sym typeface="+mn-ea"/>
                  </a:rPr>
                  <a:t>SaaS</a:t>
                </a:r>
                <a:endParaRPr lang="zh-CN" altLang="en-US" sz="1400">
                  <a:latin typeface="黑体" panose="02010609060101010101" charset="-122"/>
                  <a:ea typeface="黑体" panose="02010609060101010101" charset="-122"/>
                  <a:sym typeface="+mn-ea"/>
                </a:endParaRPr>
              </a:p>
            </p:txBody>
          </p:sp>
          <p:grpSp>
            <p:nvGrpSpPr>
              <p:cNvPr id="7" name="组合 6"/>
              <p:cNvGrpSpPr/>
              <p:nvPr/>
            </p:nvGrpSpPr>
            <p:grpSpPr>
              <a:xfrm rot="0">
                <a:off x="3690" y="5463"/>
                <a:ext cx="3182" cy="502"/>
                <a:chOff x="3690" y="5526"/>
                <a:chExt cx="3182" cy="502"/>
              </a:xfrm>
            </p:grpSpPr>
            <p:sp>
              <p:nvSpPr>
                <p:cNvPr id="8" name="圆角矩形 7"/>
                <p:cNvSpPr/>
                <p:nvPr>
                  <p:custDataLst>
                    <p:tags r:id="rId47"/>
                  </p:custDataLst>
                </p:nvPr>
              </p:nvSpPr>
              <p:spPr>
                <a:xfrm>
                  <a:off x="3690" y="5526"/>
                  <a:ext cx="1372" cy="502"/>
                </a:xfrm>
                <a:prstGeom prst="roundRect">
                  <a:avLst/>
                </a:prstGeom>
                <a:solidFill>
                  <a:schemeClr val="accent1"/>
                </a:solidFill>
                <a:ln w="12700" cmpd="sng">
                  <a:no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800">
                    <a:latin typeface="黑体" panose="02010609060101010101" charset="-122"/>
                    <a:ea typeface="黑体" panose="02010609060101010101" charset="-122"/>
                  </a:endParaRPr>
                </a:p>
              </p:txBody>
            </p:sp>
            <p:sp>
              <p:nvSpPr>
                <p:cNvPr id="9" name="圆角矩形 8"/>
                <p:cNvSpPr/>
                <p:nvPr>
                  <p:custDataLst>
                    <p:tags r:id="rId48"/>
                  </p:custDataLst>
                </p:nvPr>
              </p:nvSpPr>
              <p:spPr>
                <a:xfrm>
                  <a:off x="3690" y="5526"/>
                  <a:ext cx="3182" cy="502"/>
                </a:xfrm>
                <a:prstGeom prst="roundRect">
                  <a:avLst/>
                </a:prstGeom>
                <a:noFill/>
                <a:ln w="12700" cmpd="sng">
                  <a:solidFill>
                    <a:schemeClr val="accent1">
                      <a:shade val="50000"/>
                    </a:schemeClr>
                  </a:soli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800">
                    <a:latin typeface="黑体" panose="02010609060101010101" charset="-122"/>
                    <a:ea typeface="黑体" panose="02010609060101010101" charset="-122"/>
                  </a:endParaRPr>
                </a:p>
              </p:txBody>
            </p:sp>
          </p:grpSp>
        </p:grpSp>
        <p:sp>
          <p:nvSpPr>
            <p:cNvPr id="10" name="文本框 9"/>
            <p:cNvSpPr txBox="1"/>
            <p:nvPr>
              <p:custDataLst>
                <p:tags r:id="rId49"/>
              </p:custDataLst>
            </p:nvPr>
          </p:nvSpPr>
          <p:spPr>
            <a:xfrm>
              <a:off x="5196" y="8578"/>
              <a:ext cx="1459" cy="483"/>
            </a:xfrm>
            <a:prstGeom prst="rect">
              <a:avLst/>
            </a:prstGeom>
            <a:noFill/>
          </p:spPr>
          <p:txBody>
            <a:bodyPr wrap="square" rtlCol="0">
              <a:spAutoFit/>
            </a:bodyPr>
            <a:p>
              <a:pPr algn="ctr"/>
              <a:r>
                <a:rPr lang="en-US" altLang="zh-CN" sz="1400">
                  <a:solidFill>
                    <a:schemeClr val="bg1"/>
                  </a:solidFill>
                  <a:latin typeface="黑体" panose="02010609060101010101" charset="-122"/>
                  <a:ea typeface="黑体" panose="02010609060101010101" charset="-122"/>
                </a:rPr>
                <a:t>10-20%</a:t>
              </a:r>
              <a:endParaRPr lang="en-US" altLang="zh-CN" sz="1400">
                <a:solidFill>
                  <a:schemeClr val="bg1"/>
                </a:solidFill>
                <a:latin typeface="黑体" panose="02010609060101010101" charset="-122"/>
                <a:ea typeface="黑体" panose="02010609060101010101" charset="-122"/>
              </a:endParaRPr>
            </a:p>
          </p:txBody>
        </p:sp>
      </p:grpSp>
      <p:grpSp>
        <p:nvGrpSpPr>
          <p:cNvPr id="27" name="组合 26"/>
          <p:cNvGrpSpPr/>
          <p:nvPr/>
        </p:nvGrpSpPr>
        <p:grpSpPr>
          <a:xfrm>
            <a:off x="6390640" y="5294630"/>
            <a:ext cx="3834130" cy="324485"/>
            <a:chOff x="10492" y="8550"/>
            <a:chExt cx="6038" cy="511"/>
          </a:xfrm>
        </p:grpSpPr>
        <p:grpSp>
          <p:nvGrpSpPr>
            <p:cNvPr id="12" name="组合 11"/>
            <p:cNvGrpSpPr/>
            <p:nvPr/>
          </p:nvGrpSpPr>
          <p:grpSpPr>
            <a:xfrm rot="0">
              <a:off x="10492" y="8559"/>
              <a:ext cx="5332" cy="502"/>
              <a:chOff x="835" y="4585"/>
              <a:chExt cx="5332" cy="502"/>
            </a:xfrm>
          </p:grpSpPr>
          <p:sp>
            <p:nvSpPr>
              <p:cNvPr id="16" name="文本框 15"/>
              <p:cNvSpPr txBox="1"/>
              <p:nvPr>
                <p:custDataLst>
                  <p:tags r:id="rId50"/>
                </p:custDataLst>
              </p:nvPr>
            </p:nvSpPr>
            <p:spPr>
              <a:xfrm>
                <a:off x="835" y="4595"/>
                <a:ext cx="2820" cy="483"/>
              </a:xfrm>
              <a:prstGeom prst="rect">
                <a:avLst/>
              </a:prstGeom>
              <a:noFill/>
            </p:spPr>
            <p:txBody>
              <a:bodyPr wrap="square" rtlCol="0">
                <a:spAutoFit/>
              </a:bodyPr>
              <a:p>
                <a:pPr algn="r"/>
                <a:r>
                  <a:rPr lang="zh-CN" altLang="en-US" sz="1400">
                    <a:latin typeface="黑体" panose="02010609060101010101" charset="-122"/>
                    <a:ea typeface="黑体" panose="02010609060101010101" charset="-122"/>
                    <a:cs typeface="黑体" panose="02010609060101010101" charset="-122"/>
                  </a:rPr>
                  <a:t>外采</a:t>
                </a:r>
                <a:r>
                  <a:rPr lang="en-US" altLang="zh-CN" sz="1400">
                    <a:latin typeface="黑体" panose="02010609060101010101" charset="-122"/>
                    <a:ea typeface="黑体" panose="02010609060101010101" charset="-122"/>
                    <a:cs typeface="黑体" panose="02010609060101010101" charset="-122"/>
                  </a:rPr>
                  <a:t>SaaS</a:t>
                </a:r>
                <a:endParaRPr lang="zh-CN" altLang="en-US" sz="1400">
                  <a:latin typeface="黑体" panose="02010609060101010101" charset="-122"/>
                  <a:ea typeface="黑体" panose="02010609060101010101" charset="-122"/>
                  <a:cs typeface="黑体" panose="02010609060101010101" charset="-122"/>
                </a:endParaRPr>
              </a:p>
            </p:txBody>
          </p:sp>
          <p:grpSp>
            <p:nvGrpSpPr>
              <p:cNvPr id="17" name="组合 16"/>
              <p:cNvGrpSpPr/>
              <p:nvPr/>
            </p:nvGrpSpPr>
            <p:grpSpPr>
              <a:xfrm>
                <a:off x="3690" y="4585"/>
                <a:ext cx="2477" cy="502"/>
                <a:chOff x="3690" y="4626"/>
                <a:chExt cx="2477" cy="502"/>
              </a:xfrm>
            </p:grpSpPr>
            <p:sp>
              <p:nvSpPr>
                <p:cNvPr id="18" name="圆角矩形 17"/>
                <p:cNvSpPr/>
                <p:nvPr>
                  <p:custDataLst>
                    <p:tags r:id="rId51"/>
                  </p:custDataLst>
                </p:nvPr>
              </p:nvSpPr>
              <p:spPr>
                <a:xfrm>
                  <a:off x="3690" y="4626"/>
                  <a:ext cx="2477" cy="502"/>
                </a:xfrm>
                <a:prstGeom prst="roundRect">
                  <a:avLst/>
                </a:prstGeom>
                <a:solidFill>
                  <a:schemeClr val="accent1"/>
                </a:solidFill>
                <a:ln w="12700" cmpd="sng">
                  <a:no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800">
                    <a:latin typeface="黑体" panose="02010609060101010101" charset="-122"/>
                    <a:ea typeface="黑体" panose="02010609060101010101" charset="-122"/>
                  </a:endParaRPr>
                </a:p>
              </p:txBody>
            </p:sp>
            <p:sp>
              <p:nvSpPr>
                <p:cNvPr id="19" name="文本框 18"/>
                <p:cNvSpPr txBox="1"/>
                <p:nvPr>
                  <p:custDataLst>
                    <p:tags r:id="rId52"/>
                  </p:custDataLst>
                </p:nvPr>
              </p:nvSpPr>
              <p:spPr>
                <a:xfrm>
                  <a:off x="3979" y="4636"/>
                  <a:ext cx="1340" cy="483"/>
                </a:xfrm>
                <a:prstGeom prst="rect">
                  <a:avLst/>
                </a:prstGeom>
                <a:noFill/>
              </p:spPr>
              <p:txBody>
                <a:bodyPr wrap="square" rtlCol="0">
                  <a:spAutoFit/>
                </a:bodyPr>
                <a:p>
                  <a:pPr algn="ctr"/>
                  <a:r>
                    <a:rPr lang="en-US" altLang="zh-CN" sz="1400">
                      <a:solidFill>
                        <a:schemeClr val="bg1"/>
                      </a:solidFill>
                      <a:latin typeface="黑体" panose="02010609060101010101" charset="-122"/>
                      <a:ea typeface="黑体" panose="02010609060101010101" charset="-122"/>
                    </a:rPr>
                    <a:t>70-80%</a:t>
                  </a:r>
                  <a:endParaRPr lang="en-US" altLang="zh-CN" sz="1400">
                    <a:solidFill>
                      <a:schemeClr val="bg1"/>
                    </a:solidFill>
                    <a:latin typeface="黑体" panose="02010609060101010101" charset="-122"/>
                    <a:ea typeface="黑体" panose="02010609060101010101" charset="-122"/>
                  </a:endParaRPr>
                </a:p>
              </p:txBody>
            </p:sp>
          </p:grpSp>
        </p:grpSp>
        <p:sp>
          <p:nvSpPr>
            <p:cNvPr id="20" name="圆角矩形 19"/>
            <p:cNvSpPr/>
            <p:nvPr>
              <p:custDataLst>
                <p:tags r:id="rId53"/>
              </p:custDataLst>
            </p:nvPr>
          </p:nvSpPr>
          <p:spPr>
            <a:xfrm>
              <a:off x="13348" y="8550"/>
              <a:ext cx="3182" cy="502"/>
            </a:xfrm>
            <a:prstGeom prst="roundRect">
              <a:avLst/>
            </a:prstGeom>
            <a:noFill/>
            <a:ln w="12700" cmpd="sng">
              <a:solidFill>
                <a:schemeClr val="accent1">
                  <a:shade val="50000"/>
                </a:schemeClr>
              </a:soli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800">
                <a:latin typeface="黑体" panose="02010609060101010101" charset="-122"/>
                <a:ea typeface="黑体" panose="02010609060101010101" charset="-122"/>
              </a:endParaRPr>
            </a:p>
          </p:txBody>
        </p:sp>
      </p:grpSp>
      <p:sp>
        <p:nvSpPr>
          <p:cNvPr id="21" name="文本框 20"/>
          <p:cNvSpPr txBox="1"/>
          <p:nvPr>
            <p:custDataLst>
              <p:tags r:id="rId54"/>
            </p:custDataLst>
          </p:nvPr>
        </p:nvSpPr>
        <p:spPr>
          <a:xfrm>
            <a:off x="592455" y="1228090"/>
            <a:ext cx="10971530" cy="755015"/>
          </a:xfrm>
          <a:prstGeom prst="rect">
            <a:avLst/>
          </a:prstGeom>
          <a:noFill/>
        </p:spPr>
        <p:txBody>
          <a:bodyPr wrap="square" rtlCol="0">
            <a:spAutoFit/>
          </a:bodyPr>
          <a:p>
            <a:pPr indent="0" algn="just" fontAlgn="auto">
              <a:lnSpc>
                <a:spcPct val="120000"/>
              </a:lnSpc>
            </a:pPr>
            <a:r>
              <a:rPr lang="zh-CN" sz="1200">
                <a:latin typeface="黑体" panose="02010609060101010101" charset="-122"/>
                <a:ea typeface="黑体" panose="02010609060101010101" charset="-122"/>
                <a:cs typeface="黑体" panose="02010609060101010101" charset="-122"/>
              </a:rPr>
              <a:t>在定向采访沟通已应用零代码人事系统的企业后我们得出以下结果。经估算，相比传统软件开发而言，①</a:t>
            </a:r>
            <a:r>
              <a:rPr sz="1200">
                <a:latin typeface="黑体" panose="02010609060101010101" charset="-122"/>
                <a:ea typeface="黑体" panose="02010609060101010101" charset="-122"/>
                <a:cs typeface="黑体" panose="02010609060101010101" charset="-122"/>
              </a:rPr>
              <a:t>采用零代码解决方案会将人事系统的建设成本降低至30%-60%区间；②后期运维成本降至10%-20%区间；③从项目启动到系统落地，人力成本投入将降至20%-30%区间；④从项目交付周期来看，零代码产品交付时间仅需传统软件开发时间的10%左右。</a:t>
            </a:r>
            <a:endParaRPr sz="1200">
              <a:latin typeface="黑体" panose="02010609060101010101" charset="-122"/>
              <a:ea typeface="黑体" panose="02010609060101010101" charset="-122"/>
              <a:cs typeface="黑体" panose="02010609060101010101" charset="-122"/>
            </a:endParaRPr>
          </a:p>
        </p:txBody>
      </p:sp>
      <p:pic>
        <p:nvPicPr>
          <p:cNvPr id="28" name="图片 27" descr="1"/>
          <p:cNvPicPr>
            <a:picLocks noChangeAspect="1"/>
          </p:cNvPicPr>
          <p:nvPr>
            <p:custDataLst>
              <p:tags r:id="rId55"/>
            </p:custDataLst>
          </p:nvPr>
        </p:nvPicPr>
        <p:blipFill>
          <a:blip r:embed="rId56"/>
          <a:srcRect l="9656" t="8292" r="10630" b="8681"/>
          <a:stretch>
            <a:fillRect/>
          </a:stretch>
        </p:blipFill>
        <p:spPr>
          <a:xfrm>
            <a:off x="10429240" y="241300"/>
            <a:ext cx="1222375" cy="324485"/>
          </a:xfrm>
          <a:prstGeom prst="rect">
            <a:avLst/>
          </a:prstGeom>
        </p:spPr>
      </p:pic>
      <p:sp>
        <p:nvSpPr>
          <p:cNvPr id="3" name="文本框 2"/>
          <p:cNvSpPr txBox="1"/>
          <p:nvPr>
            <p:custDataLst>
              <p:tags r:id="rId57"/>
            </p:custDataLst>
          </p:nvPr>
        </p:nvSpPr>
        <p:spPr>
          <a:xfrm>
            <a:off x="306705" y="328930"/>
            <a:ext cx="9707245" cy="737235"/>
          </a:xfrm>
          <a:prstGeom prst="rect">
            <a:avLst/>
          </a:prstGeom>
          <a:noFill/>
        </p:spPr>
        <p:txBody>
          <a:bodyPr wrap="square" rtlCol="0">
            <a:spAutoFit/>
          </a:bodyPr>
          <a:p>
            <a:r>
              <a:rPr lang="zh-CN" altLang="en-US" sz="2400" b="1">
                <a:solidFill>
                  <a:schemeClr val="accent1"/>
                </a:solidFill>
                <a:latin typeface="黑体" panose="02010609060101010101" charset="-122"/>
                <a:ea typeface="黑体" panose="02010609060101010101" charset="-122"/>
                <a:sym typeface="+mn-ea"/>
              </a:rPr>
              <a:t>零代码开发</a:t>
            </a:r>
            <a:r>
              <a:rPr lang="en-US" altLang="zh-CN" sz="2400" b="1">
                <a:solidFill>
                  <a:schemeClr val="accent1"/>
                </a:solidFill>
                <a:latin typeface="黑体" panose="02010609060101010101" charset="-122"/>
                <a:ea typeface="黑体" panose="02010609060101010101" charset="-122"/>
                <a:sym typeface="+mn-ea"/>
              </a:rPr>
              <a:t>“</a:t>
            </a:r>
            <a:r>
              <a:rPr lang="zh-CN" altLang="en-US" sz="2400" b="1">
                <a:solidFill>
                  <a:schemeClr val="accent1"/>
                </a:solidFill>
                <a:latin typeface="黑体" panose="02010609060101010101" charset="-122"/>
                <a:ea typeface="黑体" panose="02010609060101010101" charset="-122"/>
                <a:sym typeface="+mn-ea"/>
              </a:rPr>
              <a:t>降本</a:t>
            </a:r>
            <a:r>
              <a:rPr lang="en-US" altLang="zh-CN" sz="2400" b="1">
                <a:solidFill>
                  <a:schemeClr val="accent1"/>
                </a:solidFill>
                <a:latin typeface="黑体" panose="02010609060101010101" charset="-122"/>
                <a:ea typeface="黑体" panose="02010609060101010101" charset="-122"/>
                <a:sym typeface="+mn-ea"/>
              </a:rPr>
              <a:t>”</a:t>
            </a:r>
            <a:r>
              <a:rPr lang="zh-CN" altLang="en-US" sz="2400" b="1">
                <a:solidFill>
                  <a:schemeClr val="accent1"/>
                </a:solidFill>
                <a:latin typeface="黑体" panose="02010609060101010101" charset="-122"/>
                <a:ea typeface="黑体" panose="02010609060101010101" charset="-122"/>
                <a:sym typeface="+mn-ea"/>
              </a:rPr>
              <a:t>功效显著</a:t>
            </a:r>
            <a:endParaRPr lang="zh-CN" altLang="en-US" sz="2400" b="1">
              <a:solidFill>
                <a:schemeClr val="accent1"/>
              </a:solidFill>
              <a:latin typeface="黑体" panose="02010609060101010101" charset="-122"/>
              <a:ea typeface="黑体" panose="02010609060101010101" charset="-122"/>
              <a:sym typeface="+mn-ea"/>
            </a:endParaRPr>
          </a:p>
          <a:p>
            <a:r>
              <a:rPr lang="zh-CN" altLang="en-US" b="1">
                <a:solidFill>
                  <a:schemeClr val="tx1"/>
                </a:solidFill>
                <a:latin typeface="黑体" panose="02010609060101010101" charset="-122"/>
                <a:ea typeface="黑体" panose="02010609060101010101" charset="-122"/>
                <a:sym typeface="+mn-ea"/>
              </a:rPr>
              <a:t>企业系统建设资金、人力、时间成本均有下降</a:t>
            </a:r>
            <a:endParaRPr lang="zh-CN" altLang="en-US" b="1">
              <a:solidFill>
                <a:schemeClr val="tx1"/>
              </a:solidFill>
              <a:latin typeface="黑体" panose="02010609060101010101" charset="-122"/>
              <a:ea typeface="黑体" panose="02010609060101010101" charset="-122"/>
              <a:sym typeface="+mn-ea"/>
            </a:endParaRPr>
          </a:p>
        </p:txBody>
      </p:sp>
      <p:sp>
        <p:nvSpPr>
          <p:cNvPr id="2" name="文本框 1"/>
          <p:cNvSpPr txBox="1"/>
          <p:nvPr>
            <p:custDataLst>
              <p:tags r:id="rId58"/>
            </p:custDataLst>
          </p:nvPr>
        </p:nvSpPr>
        <p:spPr>
          <a:xfrm>
            <a:off x="665480" y="6529705"/>
            <a:ext cx="462216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2"/>
            </p:custDataLst>
          </p:nvPr>
        </p:nvSpPr>
        <p:spPr>
          <a:xfrm rot="20340000">
            <a:off x="98425" y="3380740"/>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10" name="文本框 9"/>
          <p:cNvSpPr txBox="1"/>
          <p:nvPr>
            <p:custDataLst>
              <p:tags r:id="rId3"/>
            </p:custDataLst>
          </p:nvPr>
        </p:nvSpPr>
        <p:spPr>
          <a:xfrm rot="20340000">
            <a:off x="6235065" y="2211705"/>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14" name="文本框 13"/>
          <p:cNvSpPr txBox="1"/>
          <p:nvPr>
            <p:custDataLst>
              <p:tags r:id="rId4"/>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custDataLst>
              <p:tags r:id="rId5"/>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17</a:t>
            </a:r>
            <a:endParaRPr lang="en-US" sz="1600">
              <a:solidFill>
                <a:schemeClr val="bg1">
                  <a:lumMod val="75000"/>
                </a:schemeClr>
              </a:solidFill>
              <a:latin typeface="黑体" panose="02010609060101010101" charset="-122"/>
              <a:ea typeface="黑体" panose="02010609060101010101" charset="-122"/>
              <a:sym typeface="+mn-ea"/>
            </a:endParaRPr>
          </a:p>
        </p:txBody>
      </p:sp>
      <p:grpSp>
        <p:nvGrpSpPr>
          <p:cNvPr id="66" name="组合 65"/>
          <p:cNvGrpSpPr/>
          <p:nvPr/>
        </p:nvGrpSpPr>
        <p:grpSpPr>
          <a:xfrm>
            <a:off x="534670" y="6501130"/>
            <a:ext cx="11116310" cy="0"/>
            <a:chOff x="717" y="10238"/>
            <a:chExt cx="17506" cy="0"/>
          </a:xfrm>
        </p:grpSpPr>
        <p:cxnSp>
          <p:nvCxnSpPr>
            <p:cNvPr id="67" name="íṩľîḑe"/>
            <p:cNvCxnSpPr/>
            <p:nvPr>
              <p:custDataLst>
                <p:tags r:id="rId6"/>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ïslîdé"/>
            <p:cNvCxnSpPr/>
            <p:nvPr>
              <p:custDataLst>
                <p:tags r:id="rId7"/>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pic>
        <p:nvPicPr>
          <p:cNvPr id="16" name="图片 15" descr="1"/>
          <p:cNvPicPr>
            <a:picLocks noChangeAspect="1"/>
          </p:cNvPicPr>
          <p:nvPr>
            <p:custDataLst>
              <p:tags r:id="rId8"/>
            </p:custDataLst>
          </p:nvPr>
        </p:nvPicPr>
        <p:blipFill>
          <a:blip r:embed="rId9"/>
          <a:srcRect l="9656" t="8292" r="10630" b="8681"/>
          <a:stretch>
            <a:fillRect/>
          </a:stretch>
        </p:blipFill>
        <p:spPr>
          <a:xfrm>
            <a:off x="10429240" y="241300"/>
            <a:ext cx="1222375" cy="324485"/>
          </a:xfrm>
          <a:prstGeom prst="rect">
            <a:avLst/>
          </a:prstGeom>
        </p:spPr>
      </p:pic>
      <p:sp>
        <p:nvSpPr>
          <p:cNvPr id="4" name="文本框 3"/>
          <p:cNvSpPr txBox="1"/>
          <p:nvPr>
            <p:custDataLst>
              <p:tags r:id="rId10"/>
            </p:custDataLst>
          </p:nvPr>
        </p:nvSpPr>
        <p:spPr>
          <a:xfrm>
            <a:off x="306705" y="328930"/>
            <a:ext cx="9661525" cy="737235"/>
          </a:xfrm>
          <a:prstGeom prst="rect">
            <a:avLst/>
          </a:prstGeom>
          <a:noFill/>
        </p:spPr>
        <p:txBody>
          <a:bodyPr wrap="square" rtlCol="0">
            <a:spAutoFit/>
          </a:bodyPr>
          <a:p>
            <a:r>
              <a:rPr lang="zh-CN" altLang="en-US" sz="2400" b="1">
                <a:solidFill>
                  <a:schemeClr val="accent1"/>
                </a:solidFill>
                <a:latin typeface="黑体" panose="02010609060101010101" charset="-122"/>
                <a:ea typeface="黑体" panose="02010609060101010101" charset="-122"/>
                <a:sym typeface="+mn-ea"/>
              </a:rPr>
              <a:t>招聘场景核心需求：优化HR招聘&amp;员工求职体验、提升人岗匹配效率</a:t>
            </a:r>
            <a:endParaRPr lang="zh-CN" altLang="en-US" sz="2400" b="1">
              <a:solidFill>
                <a:schemeClr val="accent1"/>
              </a:solidFill>
              <a:latin typeface="黑体" panose="02010609060101010101" charset="-122"/>
              <a:ea typeface="黑体" panose="02010609060101010101" charset="-122"/>
              <a:sym typeface="+mn-ea"/>
            </a:endParaRPr>
          </a:p>
          <a:p>
            <a:endParaRPr lang="zh-CN" altLang="en-US" b="1">
              <a:solidFill>
                <a:schemeClr val="tx1"/>
              </a:solidFill>
              <a:latin typeface="黑体" panose="02010609060101010101" charset="-122"/>
              <a:ea typeface="黑体" panose="02010609060101010101" charset="-122"/>
              <a:sym typeface="+mn-ea"/>
            </a:endParaRPr>
          </a:p>
        </p:txBody>
      </p:sp>
      <p:sp>
        <p:nvSpPr>
          <p:cNvPr id="13" name="右箭头 12"/>
          <p:cNvSpPr/>
          <p:nvPr>
            <p:custDataLst>
              <p:tags r:id="rId11"/>
            </p:custDataLst>
          </p:nvPr>
        </p:nvSpPr>
        <p:spPr>
          <a:xfrm rot="5400000">
            <a:off x="7435533" y="1435100"/>
            <a:ext cx="3655060" cy="4979670"/>
          </a:xfrm>
          <a:prstGeom prst="rightArrow">
            <a:avLst/>
          </a:prstGeom>
          <a:solidFill>
            <a:schemeClr val="bg1">
              <a:lumMod val="85000"/>
              <a:alpha val="4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grpSp>
        <p:nvGrpSpPr>
          <p:cNvPr id="18" name="组合 17"/>
          <p:cNvGrpSpPr/>
          <p:nvPr/>
        </p:nvGrpSpPr>
        <p:grpSpPr>
          <a:xfrm>
            <a:off x="429895" y="2087880"/>
            <a:ext cx="5502910" cy="3309620"/>
            <a:chOff x="779" y="3096"/>
            <a:chExt cx="8666" cy="5212"/>
          </a:xfrm>
        </p:grpSpPr>
        <p:grpSp>
          <p:nvGrpSpPr>
            <p:cNvPr id="19" name="组合 18"/>
            <p:cNvGrpSpPr/>
            <p:nvPr/>
          </p:nvGrpSpPr>
          <p:grpSpPr>
            <a:xfrm rot="0">
              <a:off x="779" y="3489"/>
              <a:ext cx="3743" cy="4375"/>
              <a:chOff x="8409" y="2837"/>
              <a:chExt cx="4217" cy="4929"/>
            </a:xfrm>
          </p:grpSpPr>
          <p:sp>
            <p:nvSpPr>
              <p:cNvPr id="20" name="文本框 19"/>
              <p:cNvSpPr txBox="1"/>
              <p:nvPr>
                <p:custDataLst>
                  <p:tags r:id="rId12"/>
                </p:custDataLst>
              </p:nvPr>
            </p:nvSpPr>
            <p:spPr>
              <a:xfrm>
                <a:off x="8879" y="7365"/>
                <a:ext cx="3747" cy="401"/>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rPr>
                  <a:t>人员录入和人事系统不通</a:t>
                </a:r>
                <a:endParaRPr lang="zh-CN" altLang="en-US" sz="900">
                  <a:latin typeface="黑体" panose="02010609060101010101" charset="-122"/>
                  <a:ea typeface="黑体" panose="02010609060101010101" charset="-122"/>
                </a:endParaRPr>
              </a:p>
            </p:txBody>
          </p:sp>
          <p:sp>
            <p:nvSpPr>
              <p:cNvPr id="21" name="文本框 20"/>
              <p:cNvSpPr txBox="1"/>
              <p:nvPr>
                <p:custDataLst>
                  <p:tags r:id="rId13"/>
                </p:custDataLst>
              </p:nvPr>
            </p:nvSpPr>
            <p:spPr>
              <a:xfrm>
                <a:off x="8621" y="6451"/>
                <a:ext cx="4005" cy="401"/>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sym typeface="+mn-ea"/>
                  </a:rPr>
                  <a:t>因为工作繁忙弄错弄混面试信息</a:t>
                </a:r>
                <a:endParaRPr lang="zh-CN" altLang="en-US" sz="900">
                  <a:latin typeface="黑体" panose="02010609060101010101" charset="-122"/>
                  <a:ea typeface="黑体" panose="02010609060101010101" charset="-122"/>
                  <a:sym typeface="+mn-ea"/>
                </a:endParaRPr>
              </a:p>
            </p:txBody>
          </p:sp>
          <p:sp>
            <p:nvSpPr>
              <p:cNvPr id="22" name="文本框 21"/>
              <p:cNvSpPr txBox="1"/>
              <p:nvPr>
                <p:custDataLst>
                  <p:tags r:id="rId14"/>
                </p:custDataLst>
              </p:nvPr>
            </p:nvSpPr>
            <p:spPr>
              <a:xfrm>
                <a:off x="8409" y="5575"/>
                <a:ext cx="4217" cy="401"/>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cs typeface="黑体" panose="02010609060101010101" charset="-122"/>
                  </a:rPr>
                  <a:t>HR难以协助部门进行招聘数据统计分析</a:t>
                </a:r>
                <a:endParaRPr lang="zh-CN" altLang="en-US" sz="900">
                  <a:latin typeface="黑体" panose="02010609060101010101" charset="-122"/>
                  <a:ea typeface="黑体" panose="02010609060101010101" charset="-122"/>
                  <a:cs typeface="黑体" panose="02010609060101010101" charset="-122"/>
                </a:endParaRPr>
              </a:p>
            </p:txBody>
          </p:sp>
          <p:sp>
            <p:nvSpPr>
              <p:cNvPr id="23" name="文本框 22"/>
              <p:cNvSpPr txBox="1"/>
              <p:nvPr>
                <p:custDataLst>
                  <p:tags r:id="rId15"/>
                </p:custDataLst>
              </p:nvPr>
            </p:nvSpPr>
            <p:spPr>
              <a:xfrm>
                <a:off x="8621" y="4602"/>
                <a:ext cx="4005" cy="642"/>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sym typeface="+mn-ea"/>
                  </a:rPr>
                  <a:t>招聘和入职线下进行，信息及材料难存储、易遗漏</a:t>
                </a:r>
                <a:endParaRPr lang="zh-CN" altLang="en-US" sz="900">
                  <a:latin typeface="黑体" panose="02010609060101010101" charset="-122"/>
                  <a:ea typeface="黑体" panose="02010609060101010101" charset="-122"/>
                  <a:sym typeface="+mn-ea"/>
                </a:endParaRPr>
              </a:p>
            </p:txBody>
          </p:sp>
          <p:sp>
            <p:nvSpPr>
              <p:cNvPr id="24" name="文本框 23"/>
              <p:cNvSpPr txBox="1"/>
              <p:nvPr>
                <p:custDataLst>
                  <p:tags r:id="rId16"/>
                </p:custDataLst>
              </p:nvPr>
            </p:nvSpPr>
            <p:spPr>
              <a:xfrm>
                <a:off x="8621" y="3788"/>
                <a:ext cx="4005" cy="401"/>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sym typeface="+mn-ea"/>
                  </a:rPr>
                  <a:t>各层级面试评价不透明、难追踪</a:t>
                </a:r>
                <a:endParaRPr lang="zh-CN" altLang="en-US" sz="900">
                  <a:latin typeface="黑体" panose="02010609060101010101" charset="-122"/>
                  <a:ea typeface="黑体" panose="02010609060101010101" charset="-122"/>
                  <a:sym typeface="+mn-ea"/>
                </a:endParaRPr>
              </a:p>
            </p:txBody>
          </p:sp>
          <p:sp>
            <p:nvSpPr>
              <p:cNvPr id="25" name="文本框 24"/>
              <p:cNvSpPr txBox="1"/>
              <p:nvPr>
                <p:custDataLst>
                  <p:tags r:id="rId17"/>
                </p:custDataLst>
              </p:nvPr>
            </p:nvSpPr>
            <p:spPr>
              <a:xfrm>
                <a:off x="8621" y="2837"/>
                <a:ext cx="4005" cy="401"/>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cs typeface="黑体" panose="02010609060101010101" charset="-122"/>
                  </a:rPr>
                  <a:t>面试邀约候选人需要逐个电话/邮件通知</a:t>
                </a:r>
                <a:endParaRPr lang="zh-CN" altLang="en-US" sz="900">
                  <a:latin typeface="黑体" panose="02010609060101010101" charset="-122"/>
                  <a:ea typeface="黑体" panose="02010609060101010101" charset="-122"/>
                  <a:cs typeface="黑体" panose="02010609060101010101" charset="-122"/>
                </a:endParaRPr>
              </a:p>
            </p:txBody>
          </p:sp>
        </p:grpSp>
        <p:graphicFrame>
          <p:nvGraphicFramePr>
            <p:cNvPr id="29" name="图表 28"/>
            <p:cNvGraphicFramePr/>
            <p:nvPr>
              <p:custDataLst>
                <p:tags r:id="rId18"/>
              </p:custDataLst>
            </p:nvPr>
          </p:nvGraphicFramePr>
          <p:xfrm>
            <a:off x="4252" y="3096"/>
            <a:ext cx="4958" cy="5212"/>
          </p:xfrm>
          <a:graphic>
            <a:graphicData uri="http://schemas.openxmlformats.org/drawingml/2006/chart">
              <c:chart xmlns:c="http://schemas.openxmlformats.org/drawingml/2006/chart" xmlns:r="http://schemas.openxmlformats.org/officeDocument/2006/relationships" r:id="rId1"/>
            </a:graphicData>
          </a:graphic>
        </p:graphicFrame>
        <p:sp>
          <p:nvSpPr>
            <p:cNvPr id="33" name="文本框 32"/>
            <p:cNvSpPr txBox="1"/>
            <p:nvPr>
              <p:custDataLst>
                <p:tags r:id="rId19"/>
              </p:custDataLst>
            </p:nvPr>
          </p:nvSpPr>
          <p:spPr>
            <a:xfrm>
              <a:off x="8390" y="3502"/>
              <a:ext cx="1055" cy="431"/>
            </a:xfrm>
            <a:prstGeom prst="rect">
              <a:avLst/>
            </a:prstGeom>
            <a:noFill/>
          </p:spPr>
          <p:txBody>
            <a:bodyPr wrap="square" rtlCol="0">
              <a:noAutofit/>
            </a:bodyPr>
            <a:p>
              <a:r>
                <a:rPr lang="en-US" altLang="zh-CN" sz="1200">
                  <a:latin typeface="黑体" panose="02010609060101010101" charset="-122"/>
                  <a:ea typeface="黑体" panose="02010609060101010101" charset="-122"/>
                </a:rPr>
                <a:t>51.8%</a:t>
              </a:r>
              <a:endParaRPr lang="en-US" altLang="zh-CN" sz="1200">
                <a:latin typeface="黑体" panose="02010609060101010101" charset="-122"/>
                <a:ea typeface="黑体" panose="02010609060101010101" charset="-122"/>
              </a:endParaRPr>
            </a:p>
          </p:txBody>
        </p:sp>
        <p:sp>
          <p:nvSpPr>
            <p:cNvPr id="34" name="文本框 33"/>
            <p:cNvSpPr txBox="1"/>
            <p:nvPr>
              <p:custDataLst>
                <p:tags r:id="rId20"/>
              </p:custDataLst>
            </p:nvPr>
          </p:nvSpPr>
          <p:spPr>
            <a:xfrm>
              <a:off x="7839" y="4294"/>
              <a:ext cx="1055" cy="431"/>
            </a:xfrm>
            <a:prstGeom prst="rect">
              <a:avLst/>
            </a:prstGeom>
            <a:noFill/>
          </p:spPr>
          <p:txBody>
            <a:bodyPr wrap="square" rtlCol="0">
              <a:noAutofit/>
            </a:bodyPr>
            <a:p>
              <a:r>
                <a:rPr lang="en-US" altLang="zh-CN" sz="1200">
                  <a:latin typeface="黑体" panose="02010609060101010101" charset="-122"/>
                  <a:ea typeface="黑体" panose="02010609060101010101" charset="-122"/>
                </a:rPr>
                <a:t>44.7%</a:t>
              </a:r>
              <a:endParaRPr lang="en-US" altLang="zh-CN" sz="1200">
                <a:latin typeface="黑体" panose="02010609060101010101" charset="-122"/>
                <a:ea typeface="黑体" panose="02010609060101010101" charset="-122"/>
              </a:endParaRPr>
            </a:p>
          </p:txBody>
        </p:sp>
        <p:sp>
          <p:nvSpPr>
            <p:cNvPr id="35" name="文本框 34"/>
            <p:cNvSpPr txBox="1"/>
            <p:nvPr>
              <p:custDataLst>
                <p:tags r:id="rId21"/>
              </p:custDataLst>
            </p:nvPr>
          </p:nvSpPr>
          <p:spPr>
            <a:xfrm>
              <a:off x="7835" y="5083"/>
              <a:ext cx="1055" cy="431"/>
            </a:xfrm>
            <a:prstGeom prst="rect">
              <a:avLst/>
            </a:prstGeom>
            <a:noFill/>
          </p:spPr>
          <p:txBody>
            <a:bodyPr wrap="square" rtlCol="0">
              <a:noAutofit/>
            </a:bodyPr>
            <a:p>
              <a:r>
                <a:rPr lang="en-US" altLang="zh-CN" sz="1200">
                  <a:latin typeface="黑体" panose="02010609060101010101" charset="-122"/>
                  <a:ea typeface="黑体" panose="02010609060101010101" charset="-122"/>
                </a:rPr>
                <a:t>44.7%</a:t>
              </a:r>
              <a:endParaRPr lang="en-US" altLang="zh-CN" sz="1200">
                <a:latin typeface="黑体" panose="02010609060101010101" charset="-122"/>
                <a:ea typeface="黑体" panose="02010609060101010101" charset="-122"/>
              </a:endParaRPr>
            </a:p>
          </p:txBody>
        </p:sp>
        <p:sp>
          <p:nvSpPr>
            <p:cNvPr id="36" name="文本框 35"/>
            <p:cNvSpPr txBox="1"/>
            <p:nvPr>
              <p:custDataLst>
                <p:tags r:id="rId22"/>
              </p:custDataLst>
            </p:nvPr>
          </p:nvSpPr>
          <p:spPr>
            <a:xfrm>
              <a:off x="7383" y="5895"/>
              <a:ext cx="1055" cy="431"/>
            </a:xfrm>
            <a:prstGeom prst="rect">
              <a:avLst/>
            </a:prstGeom>
            <a:noFill/>
          </p:spPr>
          <p:txBody>
            <a:bodyPr wrap="square" rtlCol="0">
              <a:noAutofit/>
            </a:bodyPr>
            <a:p>
              <a:r>
                <a:rPr lang="en-US" altLang="zh-CN" sz="1200">
                  <a:latin typeface="黑体" panose="02010609060101010101" charset="-122"/>
                  <a:ea typeface="黑体" panose="02010609060101010101" charset="-122"/>
                </a:rPr>
                <a:t>38.6%</a:t>
              </a:r>
              <a:endParaRPr lang="en-US" altLang="zh-CN" sz="1200">
                <a:latin typeface="黑体" panose="02010609060101010101" charset="-122"/>
                <a:ea typeface="黑体" panose="02010609060101010101" charset="-122"/>
              </a:endParaRPr>
            </a:p>
          </p:txBody>
        </p:sp>
        <p:sp>
          <p:nvSpPr>
            <p:cNvPr id="37" name="文本框 36"/>
            <p:cNvSpPr txBox="1"/>
            <p:nvPr>
              <p:custDataLst>
                <p:tags r:id="rId23"/>
              </p:custDataLst>
            </p:nvPr>
          </p:nvSpPr>
          <p:spPr>
            <a:xfrm>
              <a:off x="6472" y="6681"/>
              <a:ext cx="1055" cy="431"/>
            </a:xfrm>
            <a:prstGeom prst="rect">
              <a:avLst/>
            </a:prstGeom>
            <a:noFill/>
          </p:spPr>
          <p:txBody>
            <a:bodyPr wrap="square" rtlCol="0">
              <a:noAutofit/>
            </a:bodyPr>
            <a:p>
              <a:r>
                <a:rPr lang="en-US" altLang="zh-CN" sz="1200">
                  <a:latin typeface="黑体" panose="02010609060101010101" charset="-122"/>
                  <a:ea typeface="黑体" panose="02010609060101010101" charset="-122"/>
                </a:rPr>
                <a:t>26.3%</a:t>
              </a:r>
              <a:endParaRPr lang="en-US" altLang="zh-CN" sz="1200">
                <a:latin typeface="黑体" panose="02010609060101010101" charset="-122"/>
                <a:ea typeface="黑体" panose="02010609060101010101" charset="-122"/>
              </a:endParaRPr>
            </a:p>
          </p:txBody>
        </p:sp>
        <p:sp>
          <p:nvSpPr>
            <p:cNvPr id="38" name="文本框 37"/>
            <p:cNvSpPr txBox="1"/>
            <p:nvPr>
              <p:custDataLst>
                <p:tags r:id="rId24"/>
              </p:custDataLst>
            </p:nvPr>
          </p:nvSpPr>
          <p:spPr>
            <a:xfrm>
              <a:off x="6145" y="7485"/>
              <a:ext cx="1055" cy="431"/>
            </a:xfrm>
            <a:prstGeom prst="rect">
              <a:avLst/>
            </a:prstGeom>
            <a:noFill/>
          </p:spPr>
          <p:txBody>
            <a:bodyPr wrap="square" rtlCol="0">
              <a:noAutofit/>
            </a:bodyPr>
            <a:p>
              <a:r>
                <a:rPr lang="en-US" altLang="zh-CN" sz="1200">
                  <a:latin typeface="黑体" panose="02010609060101010101" charset="-122"/>
                  <a:ea typeface="黑体" panose="02010609060101010101" charset="-122"/>
                </a:rPr>
                <a:t>21.9%</a:t>
              </a:r>
              <a:endParaRPr lang="en-US" altLang="zh-CN" sz="1200">
                <a:latin typeface="黑体" panose="02010609060101010101" charset="-122"/>
                <a:ea typeface="黑体" panose="02010609060101010101" charset="-122"/>
              </a:endParaRPr>
            </a:p>
          </p:txBody>
        </p:sp>
      </p:grpSp>
      <p:grpSp>
        <p:nvGrpSpPr>
          <p:cNvPr id="39" name="组合 38"/>
          <p:cNvGrpSpPr/>
          <p:nvPr/>
        </p:nvGrpSpPr>
        <p:grpSpPr>
          <a:xfrm>
            <a:off x="6771958" y="2087880"/>
            <a:ext cx="4982210" cy="958215"/>
            <a:chOff x="10518" y="3288"/>
            <a:chExt cx="7846" cy="1509"/>
          </a:xfrm>
        </p:grpSpPr>
        <p:sp>
          <p:nvSpPr>
            <p:cNvPr id="40" name="文本框 39"/>
            <p:cNvSpPr txBox="1"/>
            <p:nvPr>
              <p:custDataLst>
                <p:tags r:id="rId25"/>
              </p:custDataLst>
            </p:nvPr>
          </p:nvSpPr>
          <p:spPr>
            <a:xfrm>
              <a:off x="10518" y="3288"/>
              <a:ext cx="2460" cy="639"/>
            </a:xfrm>
            <a:prstGeom prst="rect">
              <a:avLst/>
            </a:prstGeom>
            <a:solidFill>
              <a:schemeClr val="bg1"/>
            </a:solidFill>
            <a:ln>
              <a:solidFill>
                <a:srgbClr val="91ACE0"/>
              </a:solidFill>
            </a:ln>
          </p:spPr>
          <p:txBody>
            <a:bodyPr wrap="square" rtlCol="0" anchor="ctr" anchorCtr="0">
              <a:noAutofit/>
            </a:bodyPr>
            <a:p>
              <a:pPr algn="ctr"/>
              <a:r>
                <a:rPr lang="zh-CN" altLang="en-US" sz="1200">
                  <a:solidFill>
                    <a:schemeClr val="tx1"/>
                  </a:solidFill>
                  <a:latin typeface="黑体" panose="02010609060101010101" charset="-122"/>
                  <a:ea typeface="黑体" panose="02010609060101010101" charset="-122"/>
                </a:rPr>
                <a:t>管理员工申请</a:t>
              </a:r>
              <a:endParaRPr lang="zh-CN" altLang="en-US" sz="1200">
                <a:solidFill>
                  <a:schemeClr val="tx1"/>
                </a:solidFill>
                <a:latin typeface="黑体" panose="02010609060101010101" charset="-122"/>
                <a:ea typeface="黑体" panose="02010609060101010101" charset="-122"/>
              </a:endParaRPr>
            </a:p>
          </p:txBody>
        </p:sp>
        <p:sp>
          <p:nvSpPr>
            <p:cNvPr id="41" name="文本框 40"/>
            <p:cNvSpPr txBox="1"/>
            <p:nvPr>
              <p:custDataLst>
                <p:tags r:id="rId26"/>
              </p:custDataLst>
            </p:nvPr>
          </p:nvSpPr>
          <p:spPr>
            <a:xfrm>
              <a:off x="13211" y="3288"/>
              <a:ext cx="2460" cy="639"/>
            </a:xfrm>
            <a:prstGeom prst="rect">
              <a:avLst/>
            </a:prstGeom>
            <a:solidFill>
              <a:schemeClr val="bg1"/>
            </a:solidFill>
            <a:ln>
              <a:solidFill>
                <a:srgbClr val="91ACE0"/>
              </a:solidFill>
            </a:ln>
          </p:spPr>
          <p:txBody>
            <a:bodyPr wrap="square" rtlCol="0" anchor="ctr" anchorCtr="0">
              <a:noAutofit/>
            </a:bodyPr>
            <a:p>
              <a:pPr algn="ctr"/>
              <a:r>
                <a:rPr lang="zh-CN" altLang="en-US" sz="1200">
                  <a:solidFill>
                    <a:schemeClr val="tx1"/>
                  </a:solidFill>
                  <a:latin typeface="黑体" panose="02010609060101010101" charset="-122"/>
                  <a:ea typeface="黑体" panose="02010609060101010101" charset="-122"/>
                  <a:cs typeface="黑体" panose="02010609060101010101" charset="-122"/>
                </a:rPr>
                <a:t>招聘</a:t>
              </a:r>
              <a:r>
                <a:rPr lang="en-US" altLang="zh-CN" sz="1200">
                  <a:solidFill>
                    <a:schemeClr val="tx1"/>
                  </a:solidFill>
                  <a:latin typeface="黑体" panose="02010609060101010101" charset="-122"/>
                  <a:ea typeface="黑体" panose="02010609060101010101" charset="-122"/>
                  <a:cs typeface="黑体" panose="02010609060101010101" charset="-122"/>
                </a:rPr>
                <a:t>/</a:t>
              </a:r>
              <a:r>
                <a:rPr lang="zh-CN" altLang="en-US" sz="1200">
                  <a:solidFill>
                    <a:schemeClr val="tx1"/>
                  </a:solidFill>
                  <a:latin typeface="黑体" panose="02010609060101010101" charset="-122"/>
                  <a:ea typeface="黑体" panose="02010609060101010101" charset="-122"/>
                  <a:cs typeface="黑体" panose="02010609060101010101" charset="-122"/>
                </a:rPr>
                <a:t>寻求候选人</a:t>
              </a:r>
              <a:endParaRPr lang="zh-CN" altLang="en-US" sz="1200">
                <a:solidFill>
                  <a:schemeClr val="tx1"/>
                </a:solidFill>
                <a:latin typeface="黑体" panose="02010609060101010101" charset="-122"/>
                <a:ea typeface="黑体" panose="02010609060101010101" charset="-122"/>
                <a:cs typeface="黑体" panose="02010609060101010101" charset="-122"/>
              </a:endParaRPr>
            </a:p>
          </p:txBody>
        </p:sp>
        <p:sp>
          <p:nvSpPr>
            <p:cNvPr id="42" name="文本框 41"/>
            <p:cNvSpPr txBox="1"/>
            <p:nvPr>
              <p:custDataLst>
                <p:tags r:id="rId27"/>
              </p:custDataLst>
            </p:nvPr>
          </p:nvSpPr>
          <p:spPr>
            <a:xfrm>
              <a:off x="15904" y="3288"/>
              <a:ext cx="2460" cy="639"/>
            </a:xfrm>
            <a:prstGeom prst="rect">
              <a:avLst/>
            </a:prstGeom>
            <a:solidFill>
              <a:schemeClr val="bg1"/>
            </a:solidFill>
            <a:ln>
              <a:solidFill>
                <a:srgbClr val="91ACE0"/>
              </a:solidFill>
            </a:ln>
          </p:spPr>
          <p:txBody>
            <a:bodyPr wrap="square" rtlCol="0" anchor="ctr" anchorCtr="0">
              <a:noAutofit/>
            </a:bodyPr>
            <a:p>
              <a:pPr algn="ctr"/>
              <a:r>
                <a:rPr lang="zh-CN" sz="1200">
                  <a:solidFill>
                    <a:schemeClr val="tx1"/>
                  </a:solidFill>
                  <a:latin typeface="黑体" panose="02010609060101010101" charset="-122"/>
                  <a:ea typeface="黑体" panose="02010609060101010101" charset="-122"/>
                </a:rPr>
                <a:t>筛选和选择候选人</a:t>
              </a:r>
              <a:endParaRPr lang="zh-CN" sz="1200">
                <a:solidFill>
                  <a:schemeClr val="tx1"/>
                </a:solidFill>
                <a:latin typeface="黑体" panose="02010609060101010101" charset="-122"/>
                <a:ea typeface="黑体" panose="02010609060101010101" charset="-122"/>
              </a:endParaRPr>
            </a:p>
          </p:txBody>
        </p:sp>
        <p:sp>
          <p:nvSpPr>
            <p:cNvPr id="43" name="文本框 42"/>
            <p:cNvSpPr txBox="1"/>
            <p:nvPr>
              <p:custDataLst>
                <p:tags r:id="rId28"/>
              </p:custDataLst>
            </p:nvPr>
          </p:nvSpPr>
          <p:spPr>
            <a:xfrm>
              <a:off x="10518" y="4159"/>
              <a:ext cx="2460" cy="639"/>
            </a:xfrm>
            <a:prstGeom prst="rect">
              <a:avLst/>
            </a:prstGeom>
            <a:solidFill>
              <a:schemeClr val="bg1"/>
            </a:solidFill>
            <a:ln>
              <a:solidFill>
                <a:srgbClr val="91ACE0"/>
              </a:solidFill>
            </a:ln>
          </p:spPr>
          <p:txBody>
            <a:bodyPr wrap="square" rtlCol="0" anchor="ctr" anchorCtr="0">
              <a:noAutofit/>
            </a:bodyPr>
            <a:p>
              <a:pPr algn="ctr"/>
              <a:r>
                <a:rPr lang="zh-CN" altLang="en-US" sz="1200">
                  <a:solidFill>
                    <a:schemeClr val="tx1"/>
                  </a:solidFill>
                  <a:latin typeface="黑体" panose="02010609060101010101" charset="-122"/>
                  <a:ea typeface="黑体" panose="02010609060101010101" charset="-122"/>
                  <a:cs typeface="黑体" panose="02010609060101010101" charset="-122"/>
                </a:rPr>
                <a:t>管理新招募</a:t>
              </a:r>
              <a:r>
                <a:rPr lang="en-US" altLang="zh-CN" sz="1200">
                  <a:solidFill>
                    <a:schemeClr val="tx1"/>
                  </a:solidFill>
                  <a:latin typeface="黑体" panose="02010609060101010101" charset="-122"/>
                  <a:ea typeface="黑体" panose="02010609060101010101" charset="-122"/>
                  <a:cs typeface="黑体" panose="02010609060101010101" charset="-122"/>
                </a:rPr>
                <a:t>/</a:t>
              </a:r>
              <a:r>
                <a:rPr lang="zh-CN" altLang="en-US" sz="1200">
                  <a:solidFill>
                    <a:schemeClr val="tx1"/>
                  </a:solidFill>
                  <a:latin typeface="黑体" panose="02010609060101010101" charset="-122"/>
                  <a:ea typeface="黑体" panose="02010609060101010101" charset="-122"/>
                  <a:cs typeface="黑体" panose="02010609060101010101" charset="-122"/>
                </a:rPr>
                <a:t>重招募</a:t>
              </a:r>
              <a:endParaRPr lang="zh-CN" altLang="en-US" sz="1200">
                <a:solidFill>
                  <a:schemeClr val="tx1"/>
                </a:solidFill>
                <a:latin typeface="黑体" panose="02010609060101010101" charset="-122"/>
                <a:ea typeface="黑体" panose="02010609060101010101" charset="-122"/>
                <a:cs typeface="黑体" panose="02010609060101010101" charset="-122"/>
              </a:endParaRPr>
            </a:p>
          </p:txBody>
        </p:sp>
        <p:sp>
          <p:nvSpPr>
            <p:cNvPr id="44" name="文本框 43"/>
            <p:cNvSpPr txBox="1"/>
            <p:nvPr>
              <p:custDataLst>
                <p:tags r:id="rId29"/>
              </p:custDataLst>
            </p:nvPr>
          </p:nvSpPr>
          <p:spPr>
            <a:xfrm>
              <a:off x="13211" y="4159"/>
              <a:ext cx="2460" cy="639"/>
            </a:xfrm>
            <a:prstGeom prst="rect">
              <a:avLst/>
            </a:prstGeom>
            <a:solidFill>
              <a:schemeClr val="bg1"/>
            </a:solidFill>
            <a:ln>
              <a:solidFill>
                <a:srgbClr val="91ACE0"/>
              </a:solidFill>
            </a:ln>
          </p:spPr>
          <p:txBody>
            <a:bodyPr wrap="square" rtlCol="0" anchor="ctr" anchorCtr="0">
              <a:noAutofit/>
            </a:bodyPr>
            <a:p>
              <a:pPr algn="ctr"/>
              <a:r>
                <a:rPr lang="zh-CN" sz="1200">
                  <a:solidFill>
                    <a:schemeClr val="tx1"/>
                  </a:solidFill>
                  <a:latin typeface="黑体" panose="02010609060101010101" charset="-122"/>
                  <a:ea typeface="黑体" panose="02010609060101010101" charset="-122"/>
                </a:rPr>
                <a:t>管理申请人信息</a:t>
              </a:r>
              <a:endParaRPr lang="zh-CN" sz="1200">
                <a:solidFill>
                  <a:schemeClr val="tx1"/>
                </a:solidFill>
                <a:latin typeface="黑体" panose="02010609060101010101" charset="-122"/>
                <a:ea typeface="黑体" panose="02010609060101010101" charset="-122"/>
              </a:endParaRPr>
            </a:p>
          </p:txBody>
        </p:sp>
      </p:grpSp>
      <p:sp>
        <p:nvSpPr>
          <p:cNvPr id="45" name="文本框 44"/>
          <p:cNvSpPr txBox="1"/>
          <p:nvPr>
            <p:custDataLst>
              <p:tags r:id="rId30"/>
            </p:custDataLst>
          </p:nvPr>
        </p:nvSpPr>
        <p:spPr>
          <a:xfrm>
            <a:off x="6745605" y="4276090"/>
            <a:ext cx="5034915" cy="1476375"/>
          </a:xfrm>
          <a:prstGeom prst="rect">
            <a:avLst/>
          </a:prstGeom>
          <a:noFill/>
        </p:spPr>
        <p:txBody>
          <a:bodyPr wrap="square" rtlCol="0">
            <a:spAutoFit/>
          </a:bodyPr>
          <a:p>
            <a:pPr marL="285750" indent="-285750" algn="l">
              <a:lnSpc>
                <a:spcPct val="150000"/>
              </a:lnSpc>
              <a:buFont typeface="Wingdings" panose="05000000000000000000" charset="0"/>
              <a:buChar char="Ø"/>
            </a:pPr>
            <a:r>
              <a:rPr lang="zh-CN" altLang="en-US" sz="1200" dirty="0">
                <a:latin typeface="黑体" panose="02010609060101010101" charset="-122"/>
                <a:ea typeface="黑体" panose="02010609060101010101" charset="-122"/>
                <a:cs typeface="黑体" panose="02010609060101010101" charset="-122"/>
                <a:sym typeface="+mn-ea"/>
              </a:rPr>
              <a:t>招聘需求提报，需求状态自定义，自动关联招聘职位</a:t>
            </a:r>
            <a:endParaRPr lang="en-US" altLang="zh-CN" sz="1200" dirty="0">
              <a:solidFill>
                <a:schemeClr val="tx1"/>
              </a:solidFill>
              <a:latin typeface="黑体" panose="02010609060101010101" charset="-122"/>
              <a:ea typeface="黑体" panose="02010609060101010101" charset="-122"/>
              <a:cs typeface="黑体" panose="02010609060101010101" charset="-122"/>
            </a:endParaRPr>
          </a:p>
          <a:p>
            <a:pPr marL="285750" indent="-285750" algn="l">
              <a:lnSpc>
                <a:spcPct val="150000"/>
              </a:lnSpc>
              <a:buFont typeface="Wingdings" panose="05000000000000000000" charset="0"/>
              <a:buChar char="Ø"/>
            </a:pPr>
            <a:r>
              <a:rPr lang="zh-CN" altLang="en-US" sz="1200" dirty="0">
                <a:latin typeface="黑体" panose="02010609060101010101" charset="-122"/>
                <a:ea typeface="黑体" panose="02010609060101010101" charset="-122"/>
                <a:cs typeface="黑体" panose="02010609060101010101" charset="-122"/>
                <a:sym typeface="+mn-ea"/>
              </a:rPr>
              <a:t>简历上传后自动解析关键信息，自动反填，提升录入效率</a:t>
            </a:r>
            <a:endParaRPr lang="zh-CN" altLang="en-US" sz="1200" dirty="0">
              <a:latin typeface="黑体" panose="02010609060101010101" charset="-122"/>
              <a:ea typeface="黑体" panose="02010609060101010101" charset="-122"/>
              <a:cs typeface="黑体" panose="02010609060101010101" charset="-122"/>
              <a:sym typeface="+mn-ea"/>
            </a:endParaRPr>
          </a:p>
          <a:p>
            <a:pPr marL="285750" indent="-285750" algn="l">
              <a:lnSpc>
                <a:spcPct val="150000"/>
              </a:lnSpc>
              <a:buFont typeface="Wingdings" panose="05000000000000000000" charset="0"/>
              <a:buChar char="Ø"/>
            </a:pPr>
            <a:r>
              <a:rPr lang="zh-CN" altLang="en-US" sz="1200" dirty="0">
                <a:solidFill>
                  <a:schemeClr val="tx1"/>
                </a:solidFill>
                <a:latin typeface="黑体" panose="02010609060101010101" charset="-122"/>
                <a:ea typeface="黑体" panose="02010609060101010101" charset="-122"/>
                <a:cs typeface="黑体" panose="02010609060101010101" charset="-122"/>
              </a:rPr>
              <a:t>利用自动化表单搭建关联匹配招聘需求、岗位</a:t>
            </a:r>
            <a:r>
              <a:rPr lang="en-US" altLang="zh-CN" sz="1200" dirty="0">
                <a:solidFill>
                  <a:schemeClr val="tx1"/>
                </a:solidFill>
                <a:latin typeface="黑体" panose="02010609060101010101" charset="-122"/>
                <a:ea typeface="黑体" panose="02010609060101010101" charset="-122"/>
                <a:cs typeface="黑体" panose="02010609060101010101" charset="-122"/>
              </a:rPr>
              <a:t>JD</a:t>
            </a:r>
            <a:r>
              <a:rPr lang="zh-CN" altLang="en-US" sz="1200" dirty="0">
                <a:solidFill>
                  <a:schemeClr val="tx1"/>
                </a:solidFill>
                <a:latin typeface="黑体" panose="02010609060101010101" charset="-122"/>
                <a:ea typeface="黑体" panose="02010609060101010101" charset="-122"/>
                <a:cs typeface="黑体" panose="02010609060101010101" charset="-122"/>
              </a:rPr>
              <a:t>与候选人信息</a:t>
            </a:r>
            <a:endParaRPr lang="zh-CN" altLang="en-US" sz="1200" dirty="0">
              <a:solidFill>
                <a:schemeClr val="tx1"/>
              </a:solidFill>
              <a:latin typeface="黑体" panose="02010609060101010101" charset="-122"/>
              <a:ea typeface="黑体" panose="02010609060101010101" charset="-122"/>
              <a:cs typeface="黑体" panose="02010609060101010101" charset="-122"/>
            </a:endParaRPr>
          </a:p>
          <a:p>
            <a:pPr marL="285750" indent="-285750" algn="l">
              <a:lnSpc>
                <a:spcPct val="150000"/>
              </a:lnSpc>
              <a:buFont typeface="Wingdings" panose="05000000000000000000" charset="0"/>
              <a:buChar char="Ø"/>
            </a:pPr>
            <a:r>
              <a:rPr lang="zh-CN" altLang="en-US" sz="1200" dirty="0">
                <a:solidFill>
                  <a:schemeClr val="tx1"/>
                </a:solidFill>
                <a:latin typeface="黑体" panose="02010609060101010101" charset="-122"/>
                <a:ea typeface="黑体" panose="02010609060101010101" charset="-122"/>
                <a:cs typeface="黑体" panose="02010609060101010101" charset="-122"/>
              </a:rPr>
              <a:t>从招聘岗位溯源招聘需求，集中管理所有岗位简历信息</a:t>
            </a:r>
            <a:endParaRPr lang="zh-CN" altLang="en-US" sz="1200" dirty="0">
              <a:solidFill>
                <a:schemeClr val="tx1"/>
              </a:solidFill>
              <a:latin typeface="黑体" panose="02010609060101010101" charset="-122"/>
              <a:ea typeface="黑体" panose="02010609060101010101" charset="-122"/>
              <a:cs typeface="黑体" panose="02010609060101010101" charset="-122"/>
            </a:endParaRPr>
          </a:p>
          <a:p>
            <a:pPr marL="285750" indent="-285750" algn="l">
              <a:lnSpc>
                <a:spcPct val="150000"/>
              </a:lnSpc>
              <a:buFont typeface="Wingdings" panose="05000000000000000000" charset="0"/>
              <a:buChar char="Ø"/>
            </a:pPr>
            <a:r>
              <a:rPr lang="zh-CN" altLang="en-US" sz="1200" dirty="0">
                <a:solidFill>
                  <a:schemeClr val="tx1"/>
                </a:solidFill>
                <a:latin typeface="黑体" panose="02010609060101010101" charset="-122"/>
                <a:ea typeface="黑体" panose="02010609060101010101" charset="-122"/>
                <a:cs typeface="黑体" panose="02010609060101010101" charset="-122"/>
              </a:rPr>
              <a:t>面试评价全过程跟进，确保招聘数量和质量，双量提升</a:t>
            </a:r>
            <a:endParaRPr lang="zh-CN" altLang="en-US" sz="1200" dirty="0">
              <a:solidFill>
                <a:schemeClr val="tx1"/>
              </a:solidFill>
              <a:latin typeface="黑体" panose="02010609060101010101" charset="-122"/>
              <a:ea typeface="黑体" panose="02010609060101010101" charset="-122"/>
              <a:cs typeface="黑体" panose="02010609060101010101" charset="-122"/>
            </a:endParaRPr>
          </a:p>
        </p:txBody>
      </p:sp>
      <p:cxnSp>
        <p:nvCxnSpPr>
          <p:cNvPr id="46" name="直接连接符 45"/>
          <p:cNvCxnSpPr/>
          <p:nvPr>
            <p:custDataLst>
              <p:tags r:id="rId31"/>
            </p:custDataLst>
          </p:nvPr>
        </p:nvCxnSpPr>
        <p:spPr>
          <a:xfrm>
            <a:off x="6111875" y="1354455"/>
            <a:ext cx="0" cy="4561840"/>
          </a:xfrm>
          <a:prstGeom prst="line">
            <a:avLst/>
          </a:prstGeom>
          <a:ln w="12700" cap="flat" cmpd="sng" algn="ctr">
            <a:solidFill>
              <a:schemeClr val="bg1">
                <a:lumMod val="75000"/>
              </a:schemeClr>
            </a:solidFill>
            <a:prstDash val="dash"/>
            <a:miter lim="800000"/>
          </a:ln>
        </p:spPr>
        <p:style>
          <a:lnRef idx="0">
            <a:schemeClr val="accent1"/>
          </a:lnRef>
          <a:fillRef idx="0">
            <a:srgbClr val="FFFFFF"/>
          </a:fillRef>
          <a:effectRef idx="0">
            <a:srgbClr val="FFFFFF"/>
          </a:effectRef>
          <a:fontRef idx="minor">
            <a:schemeClr val="tx1"/>
          </a:fontRef>
        </p:style>
      </p:cxnSp>
      <p:sp>
        <p:nvSpPr>
          <p:cNvPr id="47" name="文本框 46"/>
          <p:cNvSpPr txBox="1"/>
          <p:nvPr>
            <p:custDataLst>
              <p:tags r:id="rId32"/>
            </p:custDataLst>
          </p:nvPr>
        </p:nvSpPr>
        <p:spPr>
          <a:xfrm>
            <a:off x="1546543" y="1668780"/>
            <a:ext cx="3269615" cy="521970"/>
          </a:xfrm>
          <a:prstGeom prst="rect">
            <a:avLst/>
          </a:prstGeom>
          <a:noFill/>
        </p:spPr>
        <p:txBody>
          <a:bodyPr wrap="square" rtlCol="0">
            <a:spAutoFit/>
          </a:bodyPr>
          <a:p>
            <a:pPr algn="ctr"/>
            <a:r>
              <a:rPr lang="zh-CN" altLang="en-US" sz="1400">
                <a:latin typeface="黑体" panose="02010609060101010101" charset="-122"/>
                <a:ea typeface="黑体" panose="02010609060101010101" charset="-122"/>
                <a:cs typeface="黑体" panose="02010609060101010101" charset="-122"/>
              </a:rPr>
              <a:t>发现：企业招聘各环节需</a:t>
            </a:r>
            <a:r>
              <a:rPr lang="en-US" altLang="zh-CN" sz="1400">
                <a:latin typeface="黑体" panose="02010609060101010101" charset="-122"/>
                <a:ea typeface="黑体" panose="02010609060101010101" charset="-122"/>
                <a:cs typeface="黑体" panose="02010609060101010101" charset="-122"/>
              </a:rPr>
              <a:t>HR</a:t>
            </a:r>
            <a:r>
              <a:rPr lang="zh-CN" altLang="en-US" sz="1400">
                <a:latin typeface="黑体" panose="02010609060101010101" charset="-122"/>
                <a:ea typeface="黑体" panose="02010609060101010101" charset="-122"/>
                <a:cs typeface="黑体" panose="02010609060101010101" charset="-122"/>
              </a:rPr>
              <a:t>全程跟进，事务性工作耗费大量时间精力</a:t>
            </a:r>
            <a:endParaRPr lang="zh-CN" altLang="en-US" sz="1400">
              <a:latin typeface="黑体" panose="02010609060101010101" charset="-122"/>
              <a:ea typeface="黑体" panose="02010609060101010101" charset="-122"/>
              <a:cs typeface="黑体" panose="02010609060101010101" charset="-122"/>
            </a:endParaRPr>
          </a:p>
        </p:txBody>
      </p:sp>
      <p:sp>
        <p:nvSpPr>
          <p:cNvPr id="48" name="ïŝḻiḑê"/>
          <p:cNvSpPr txBox="1"/>
          <p:nvPr>
            <p:custDataLst>
              <p:tags r:id="rId33"/>
            </p:custDataLst>
          </p:nvPr>
        </p:nvSpPr>
        <p:spPr>
          <a:xfrm>
            <a:off x="7519035" y="1299845"/>
            <a:ext cx="3488055" cy="614045"/>
          </a:xfrm>
          <a:prstGeom prst="rect">
            <a:avLst/>
          </a:prstGeom>
          <a:noFill/>
          <a:ln>
            <a:noFill/>
          </a:ln>
        </p:spPr>
        <p:txBody>
          <a:bodyPr wrap="square" lIns="91440" tIns="45720" rIns="91440" bIns="45720" anchor="ctr" anchorCtr="0">
            <a:noAutofit/>
          </a:bodyPr>
          <a:p>
            <a:pPr algn="ctr">
              <a:buSzPct val="25000"/>
            </a:pPr>
            <a:r>
              <a:rPr lang="en-US" altLang="zh-CN" sz="1600" b="1" dirty="0">
                <a:solidFill>
                  <a:schemeClr val="accent1"/>
                </a:solidFill>
                <a:latin typeface="黑体" panose="02010609060101010101" charset="-122"/>
                <a:ea typeface="黑体" panose="02010609060101010101" charset="-122"/>
              </a:rPr>
              <a:t>HR</a:t>
            </a:r>
            <a:r>
              <a:rPr lang="zh-CN" altLang="en-US" sz="1600" b="1" dirty="0">
                <a:solidFill>
                  <a:schemeClr val="accent1"/>
                </a:solidFill>
                <a:latin typeface="黑体" panose="02010609060101010101" charset="-122"/>
                <a:ea typeface="黑体" panose="02010609060101010101" charset="-122"/>
              </a:rPr>
              <a:t>核心诉求</a:t>
            </a:r>
            <a:endParaRPr lang="zh-CN" altLang="en-US" sz="1600" b="1" dirty="0">
              <a:solidFill>
                <a:schemeClr val="accent1"/>
              </a:solidFill>
              <a:latin typeface="黑体" panose="02010609060101010101" charset="-122"/>
              <a:ea typeface="黑体" panose="02010609060101010101" charset="-122"/>
            </a:endParaRPr>
          </a:p>
        </p:txBody>
      </p:sp>
      <p:sp>
        <p:nvSpPr>
          <p:cNvPr id="49" name="ïŝḻiḑê"/>
          <p:cNvSpPr txBox="1"/>
          <p:nvPr>
            <p:custDataLst>
              <p:tags r:id="rId34"/>
            </p:custDataLst>
          </p:nvPr>
        </p:nvSpPr>
        <p:spPr>
          <a:xfrm>
            <a:off x="7519035" y="3601085"/>
            <a:ext cx="3488055" cy="614045"/>
          </a:xfrm>
          <a:prstGeom prst="rect">
            <a:avLst/>
          </a:prstGeom>
          <a:noFill/>
          <a:ln>
            <a:noFill/>
          </a:ln>
        </p:spPr>
        <p:txBody>
          <a:bodyPr wrap="square" lIns="91440" tIns="45720" rIns="91440" bIns="45720" anchor="ctr" anchorCtr="0">
            <a:noAutofit/>
          </a:bodyPr>
          <a:p>
            <a:pPr algn="ctr">
              <a:buSzPct val="25000"/>
            </a:pPr>
            <a:r>
              <a:rPr lang="zh-CN" altLang="en-US" sz="1600" b="1" dirty="0">
                <a:solidFill>
                  <a:schemeClr val="accent1"/>
                </a:solidFill>
                <a:latin typeface="黑体" panose="02010609060101010101" charset="-122"/>
                <a:ea typeface="黑体" panose="02010609060101010101" charset="-122"/>
              </a:rPr>
              <a:t>零代码产品可实现功能</a:t>
            </a:r>
            <a:endParaRPr lang="zh-CN" altLang="en-US" sz="1600" b="1" dirty="0">
              <a:solidFill>
                <a:schemeClr val="accent1"/>
              </a:solidFill>
              <a:latin typeface="黑体" panose="02010609060101010101" charset="-122"/>
              <a:ea typeface="黑体" panose="02010609060101010101" charset="-122"/>
            </a:endParaRPr>
          </a:p>
        </p:txBody>
      </p:sp>
      <p:sp>
        <p:nvSpPr>
          <p:cNvPr id="11" name="文本框 10"/>
          <p:cNvSpPr txBox="1"/>
          <p:nvPr>
            <p:custDataLst>
              <p:tags r:id="rId35"/>
            </p:custDataLst>
          </p:nvPr>
        </p:nvSpPr>
        <p:spPr>
          <a:xfrm>
            <a:off x="665480" y="6529705"/>
            <a:ext cx="462216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2"/>
            </p:custDataLst>
          </p:nvPr>
        </p:nvSpPr>
        <p:spPr>
          <a:xfrm rot="20340000">
            <a:off x="98425" y="3380740"/>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5" name="文本框 4"/>
          <p:cNvSpPr txBox="1"/>
          <p:nvPr>
            <p:custDataLst>
              <p:tags r:id="rId3"/>
            </p:custDataLst>
          </p:nvPr>
        </p:nvSpPr>
        <p:spPr>
          <a:xfrm rot="20340000">
            <a:off x="6235065" y="2211705"/>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14" name="文本框 13"/>
          <p:cNvSpPr txBox="1"/>
          <p:nvPr>
            <p:custDataLst>
              <p:tags r:id="rId4"/>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custDataLst>
              <p:tags r:id="rId5"/>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18</a:t>
            </a:r>
            <a:endParaRPr lang="en-US" sz="1600">
              <a:solidFill>
                <a:schemeClr val="bg1">
                  <a:lumMod val="75000"/>
                </a:schemeClr>
              </a:solidFill>
              <a:latin typeface="黑体" panose="02010609060101010101" charset="-122"/>
              <a:ea typeface="黑体" panose="02010609060101010101" charset="-122"/>
              <a:sym typeface="+mn-ea"/>
            </a:endParaRPr>
          </a:p>
        </p:txBody>
      </p:sp>
      <p:grpSp>
        <p:nvGrpSpPr>
          <p:cNvPr id="66" name="组合 65"/>
          <p:cNvGrpSpPr/>
          <p:nvPr/>
        </p:nvGrpSpPr>
        <p:grpSpPr>
          <a:xfrm>
            <a:off x="534670" y="6501130"/>
            <a:ext cx="11116310" cy="0"/>
            <a:chOff x="717" y="10238"/>
            <a:chExt cx="17506" cy="0"/>
          </a:xfrm>
        </p:grpSpPr>
        <p:cxnSp>
          <p:nvCxnSpPr>
            <p:cNvPr id="67" name="íṩľîḑe"/>
            <p:cNvCxnSpPr/>
            <p:nvPr>
              <p:custDataLst>
                <p:tags r:id="rId6"/>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ïslîdé"/>
            <p:cNvCxnSpPr/>
            <p:nvPr>
              <p:custDataLst>
                <p:tags r:id="rId7"/>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cxnSp>
        <p:nvCxnSpPr>
          <p:cNvPr id="105" name="直接连接符 104"/>
          <p:cNvCxnSpPr/>
          <p:nvPr>
            <p:custDataLst>
              <p:tags r:id="rId8"/>
            </p:custDataLst>
          </p:nvPr>
        </p:nvCxnSpPr>
        <p:spPr>
          <a:xfrm>
            <a:off x="6111875" y="1354455"/>
            <a:ext cx="0" cy="4561840"/>
          </a:xfrm>
          <a:prstGeom prst="line">
            <a:avLst/>
          </a:prstGeom>
          <a:ln w="12700" cap="flat" cmpd="sng" algn="ctr">
            <a:solidFill>
              <a:schemeClr val="bg1">
                <a:lumMod val="75000"/>
              </a:schemeClr>
            </a:solidFill>
            <a:prstDash val="dash"/>
            <a:miter lim="800000"/>
          </a:ln>
        </p:spPr>
        <p:style>
          <a:lnRef idx="0">
            <a:schemeClr val="accent1"/>
          </a:lnRef>
          <a:fillRef idx="0">
            <a:srgbClr val="FFFFFF"/>
          </a:fillRef>
          <a:effectRef idx="0">
            <a:srgbClr val="FFFFFF"/>
          </a:effectRef>
          <a:fontRef idx="minor">
            <a:schemeClr val="tx1"/>
          </a:fontRef>
        </p:style>
      </p:cxnSp>
      <p:sp>
        <p:nvSpPr>
          <p:cNvPr id="25" name="右箭头 24"/>
          <p:cNvSpPr/>
          <p:nvPr>
            <p:custDataLst>
              <p:tags r:id="rId9"/>
            </p:custDataLst>
          </p:nvPr>
        </p:nvSpPr>
        <p:spPr>
          <a:xfrm rot="5400000">
            <a:off x="7474585" y="1435100"/>
            <a:ext cx="3655060" cy="4979670"/>
          </a:xfrm>
          <a:prstGeom prst="rightArrow">
            <a:avLst/>
          </a:prstGeom>
          <a:solidFill>
            <a:schemeClr val="bg1">
              <a:lumMod val="85000"/>
              <a:alpha val="4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grpSp>
        <p:nvGrpSpPr>
          <p:cNvPr id="2" name="组合 1"/>
          <p:cNvGrpSpPr/>
          <p:nvPr/>
        </p:nvGrpSpPr>
        <p:grpSpPr>
          <a:xfrm>
            <a:off x="6811010" y="2087880"/>
            <a:ext cx="4982210" cy="958215"/>
            <a:chOff x="10518" y="3288"/>
            <a:chExt cx="7846" cy="1509"/>
          </a:xfrm>
        </p:grpSpPr>
        <p:sp>
          <p:nvSpPr>
            <p:cNvPr id="33" name="文本框 32"/>
            <p:cNvSpPr txBox="1"/>
            <p:nvPr>
              <p:custDataLst>
                <p:tags r:id="rId10"/>
              </p:custDataLst>
            </p:nvPr>
          </p:nvSpPr>
          <p:spPr>
            <a:xfrm>
              <a:off x="10518" y="3288"/>
              <a:ext cx="2460" cy="639"/>
            </a:xfrm>
            <a:prstGeom prst="rect">
              <a:avLst/>
            </a:prstGeom>
            <a:solidFill>
              <a:schemeClr val="bg1"/>
            </a:solidFill>
            <a:ln>
              <a:solidFill>
                <a:srgbClr val="91ACE0"/>
              </a:solidFill>
            </a:ln>
          </p:spPr>
          <p:txBody>
            <a:bodyPr wrap="square" rtlCol="0" anchor="ctr" anchorCtr="0">
              <a:noAutofit/>
            </a:bodyPr>
            <a:p>
              <a:pPr algn="ctr"/>
              <a:r>
                <a:rPr lang="zh-CN" altLang="en-US" sz="1200">
                  <a:solidFill>
                    <a:schemeClr val="tx1"/>
                  </a:solidFill>
                  <a:latin typeface="黑体" panose="02010609060101010101" charset="-122"/>
                  <a:ea typeface="黑体" panose="02010609060101010101" charset="-122"/>
                </a:rPr>
                <a:t>算薪调薪</a:t>
              </a:r>
              <a:endParaRPr lang="zh-CN" altLang="en-US" sz="1200">
                <a:solidFill>
                  <a:schemeClr val="tx1"/>
                </a:solidFill>
                <a:latin typeface="黑体" panose="02010609060101010101" charset="-122"/>
                <a:ea typeface="黑体" panose="02010609060101010101" charset="-122"/>
              </a:endParaRPr>
            </a:p>
          </p:txBody>
        </p:sp>
        <p:sp>
          <p:nvSpPr>
            <p:cNvPr id="34" name="文本框 33"/>
            <p:cNvSpPr txBox="1"/>
            <p:nvPr>
              <p:custDataLst>
                <p:tags r:id="rId11"/>
              </p:custDataLst>
            </p:nvPr>
          </p:nvSpPr>
          <p:spPr>
            <a:xfrm>
              <a:off x="13211" y="3288"/>
              <a:ext cx="2460" cy="639"/>
            </a:xfrm>
            <a:prstGeom prst="rect">
              <a:avLst/>
            </a:prstGeom>
            <a:solidFill>
              <a:schemeClr val="bg1"/>
            </a:solidFill>
            <a:ln>
              <a:solidFill>
                <a:srgbClr val="91ACE0"/>
              </a:solidFill>
            </a:ln>
          </p:spPr>
          <p:txBody>
            <a:bodyPr wrap="square" rtlCol="0" anchor="ctr" anchorCtr="0">
              <a:noAutofit/>
            </a:bodyPr>
            <a:p>
              <a:pPr algn="ctr"/>
              <a:r>
                <a:rPr lang="zh-CN" sz="1200">
                  <a:solidFill>
                    <a:schemeClr val="tx1"/>
                  </a:solidFill>
                  <a:latin typeface="黑体" panose="02010609060101010101" charset="-122"/>
                  <a:ea typeface="黑体" panose="02010609060101010101" charset="-122"/>
                  <a:cs typeface="黑体" panose="02010609060101010101" charset="-122"/>
                </a:rPr>
                <a:t>数据统计</a:t>
              </a:r>
              <a:r>
                <a:rPr lang="en-US" altLang="zh-CN" sz="1200">
                  <a:solidFill>
                    <a:schemeClr val="tx1"/>
                  </a:solidFill>
                  <a:latin typeface="黑体" panose="02010609060101010101" charset="-122"/>
                  <a:ea typeface="黑体" panose="02010609060101010101" charset="-122"/>
                  <a:cs typeface="黑体" panose="02010609060101010101" charset="-122"/>
                </a:rPr>
                <a:t>&amp;</a:t>
              </a:r>
              <a:r>
                <a:rPr lang="zh-CN" altLang="en-US" sz="1200">
                  <a:solidFill>
                    <a:schemeClr val="tx1"/>
                  </a:solidFill>
                  <a:latin typeface="黑体" panose="02010609060101010101" charset="-122"/>
                  <a:ea typeface="黑体" panose="02010609060101010101" charset="-122"/>
                  <a:cs typeface="黑体" panose="02010609060101010101" charset="-122"/>
                </a:rPr>
                <a:t>生成</a:t>
              </a:r>
              <a:endParaRPr lang="zh-CN" altLang="en-US" sz="1200">
                <a:solidFill>
                  <a:schemeClr val="tx1"/>
                </a:solidFill>
                <a:latin typeface="黑体" panose="02010609060101010101" charset="-122"/>
                <a:ea typeface="黑体" panose="02010609060101010101" charset="-122"/>
                <a:cs typeface="黑体" panose="02010609060101010101" charset="-122"/>
              </a:endParaRPr>
            </a:p>
          </p:txBody>
        </p:sp>
        <p:sp>
          <p:nvSpPr>
            <p:cNvPr id="35" name="文本框 34"/>
            <p:cNvSpPr txBox="1"/>
            <p:nvPr>
              <p:custDataLst>
                <p:tags r:id="rId12"/>
              </p:custDataLst>
            </p:nvPr>
          </p:nvSpPr>
          <p:spPr>
            <a:xfrm>
              <a:off x="15904" y="3288"/>
              <a:ext cx="2460" cy="639"/>
            </a:xfrm>
            <a:prstGeom prst="rect">
              <a:avLst/>
            </a:prstGeom>
            <a:solidFill>
              <a:schemeClr val="bg1"/>
            </a:solidFill>
            <a:ln>
              <a:solidFill>
                <a:srgbClr val="91ACE0"/>
              </a:solidFill>
            </a:ln>
          </p:spPr>
          <p:txBody>
            <a:bodyPr wrap="square" rtlCol="0" anchor="ctr" anchorCtr="0">
              <a:noAutofit/>
            </a:bodyPr>
            <a:p>
              <a:pPr algn="ctr"/>
              <a:r>
                <a:rPr lang="zh-CN" sz="1200">
                  <a:solidFill>
                    <a:schemeClr val="tx1"/>
                  </a:solidFill>
                  <a:latin typeface="黑体" panose="02010609060101010101" charset="-122"/>
                  <a:ea typeface="黑体" panose="02010609060101010101" charset="-122"/>
                </a:rPr>
                <a:t>自定义算薪模板</a:t>
              </a:r>
              <a:endParaRPr lang="zh-CN" sz="1200">
                <a:solidFill>
                  <a:schemeClr val="tx1"/>
                </a:solidFill>
                <a:latin typeface="黑体" panose="02010609060101010101" charset="-122"/>
                <a:ea typeface="黑体" panose="02010609060101010101" charset="-122"/>
              </a:endParaRPr>
            </a:p>
          </p:txBody>
        </p:sp>
        <p:sp>
          <p:nvSpPr>
            <p:cNvPr id="36" name="文本框 35"/>
            <p:cNvSpPr txBox="1"/>
            <p:nvPr>
              <p:custDataLst>
                <p:tags r:id="rId13"/>
              </p:custDataLst>
            </p:nvPr>
          </p:nvSpPr>
          <p:spPr>
            <a:xfrm>
              <a:off x="10518" y="4159"/>
              <a:ext cx="2460" cy="639"/>
            </a:xfrm>
            <a:prstGeom prst="rect">
              <a:avLst/>
            </a:prstGeom>
            <a:solidFill>
              <a:schemeClr val="bg1"/>
            </a:solidFill>
            <a:ln>
              <a:solidFill>
                <a:srgbClr val="91ACE0"/>
              </a:solidFill>
            </a:ln>
          </p:spPr>
          <p:txBody>
            <a:bodyPr wrap="square" rtlCol="0" anchor="ctr" anchorCtr="0">
              <a:noAutofit/>
            </a:bodyPr>
            <a:p>
              <a:pPr algn="ctr"/>
              <a:r>
                <a:rPr lang="zh-CN" sz="1200">
                  <a:solidFill>
                    <a:schemeClr val="tx1"/>
                  </a:solidFill>
                  <a:latin typeface="黑体" panose="02010609060101010101" charset="-122"/>
                  <a:ea typeface="黑体" panose="02010609060101010101" charset="-122"/>
                </a:rPr>
                <a:t>异动提醒</a:t>
              </a:r>
              <a:endParaRPr lang="zh-CN" sz="1200">
                <a:solidFill>
                  <a:schemeClr val="tx1"/>
                </a:solidFill>
                <a:latin typeface="黑体" panose="02010609060101010101" charset="-122"/>
                <a:ea typeface="黑体" panose="02010609060101010101" charset="-122"/>
              </a:endParaRPr>
            </a:p>
          </p:txBody>
        </p:sp>
        <p:sp>
          <p:nvSpPr>
            <p:cNvPr id="37" name="文本框 36"/>
            <p:cNvSpPr txBox="1"/>
            <p:nvPr>
              <p:custDataLst>
                <p:tags r:id="rId14"/>
              </p:custDataLst>
            </p:nvPr>
          </p:nvSpPr>
          <p:spPr>
            <a:xfrm>
              <a:off x="13211" y="4159"/>
              <a:ext cx="2460" cy="639"/>
            </a:xfrm>
            <a:prstGeom prst="rect">
              <a:avLst/>
            </a:prstGeom>
            <a:solidFill>
              <a:schemeClr val="bg1"/>
            </a:solidFill>
            <a:ln>
              <a:solidFill>
                <a:srgbClr val="91ACE0"/>
              </a:solidFill>
            </a:ln>
          </p:spPr>
          <p:txBody>
            <a:bodyPr wrap="square" rtlCol="0" anchor="ctr" anchorCtr="0">
              <a:noAutofit/>
            </a:bodyPr>
            <a:p>
              <a:pPr algn="ctr"/>
              <a:r>
                <a:rPr lang="zh-CN" sz="1200">
                  <a:solidFill>
                    <a:schemeClr val="tx1"/>
                  </a:solidFill>
                  <a:latin typeface="黑体" panose="02010609060101010101" charset="-122"/>
                  <a:ea typeface="黑体" panose="02010609060101010101" charset="-122"/>
                </a:rPr>
                <a:t>智能分析数据</a:t>
              </a:r>
              <a:endParaRPr lang="zh-CN" sz="1200">
                <a:solidFill>
                  <a:schemeClr val="tx1"/>
                </a:solidFill>
                <a:latin typeface="黑体" panose="02010609060101010101" charset="-122"/>
                <a:ea typeface="黑体" panose="02010609060101010101" charset="-122"/>
              </a:endParaRPr>
            </a:p>
          </p:txBody>
        </p:sp>
      </p:grpSp>
      <p:sp>
        <p:nvSpPr>
          <p:cNvPr id="38" name="文本框 37"/>
          <p:cNvSpPr txBox="1"/>
          <p:nvPr>
            <p:custDataLst>
              <p:tags r:id="rId15"/>
            </p:custDataLst>
          </p:nvPr>
        </p:nvSpPr>
        <p:spPr>
          <a:xfrm>
            <a:off x="6698615" y="4276090"/>
            <a:ext cx="5207000" cy="1753235"/>
          </a:xfrm>
          <a:prstGeom prst="rect">
            <a:avLst/>
          </a:prstGeom>
          <a:noFill/>
        </p:spPr>
        <p:txBody>
          <a:bodyPr wrap="square" rtlCol="0">
            <a:spAutoFit/>
          </a:bodyPr>
          <a:p>
            <a:pPr marL="285750" indent="-285750" algn="l">
              <a:lnSpc>
                <a:spcPct val="150000"/>
              </a:lnSpc>
              <a:buFont typeface="Wingdings" panose="05000000000000000000" charset="0"/>
              <a:buChar char="Ø"/>
            </a:pPr>
            <a:r>
              <a:rPr lang="zh-CN" altLang="en-US" sz="1200" dirty="0">
                <a:latin typeface="黑体" panose="02010609060101010101" charset="-122"/>
                <a:ea typeface="黑体" panose="02010609060101010101" charset="-122"/>
                <a:cs typeface="微软雅黑" panose="020B0503020204020204" charset="-122"/>
                <a:sym typeface="+mn-ea"/>
              </a:rPr>
              <a:t>智能汇总考勤、绩效等薪资关联数据，保证数据动态更新、精准无误</a:t>
            </a:r>
            <a:endParaRPr lang="zh-CN" altLang="en-US" sz="1200" dirty="0">
              <a:latin typeface="黑体" panose="02010609060101010101" charset="-122"/>
              <a:ea typeface="黑体" panose="02010609060101010101" charset="-122"/>
              <a:cs typeface="微软雅黑" panose="020B0503020204020204" charset="-122"/>
              <a:sym typeface="+mn-ea"/>
            </a:endParaRPr>
          </a:p>
          <a:p>
            <a:pPr marL="285750" indent="-285750" algn="l">
              <a:lnSpc>
                <a:spcPct val="150000"/>
              </a:lnSpc>
              <a:buFont typeface="Wingdings" panose="05000000000000000000" charset="0"/>
              <a:buChar char="Ø"/>
            </a:pPr>
            <a:r>
              <a:rPr lang="zh-CN" altLang="en-US" sz="1200" dirty="0">
                <a:solidFill>
                  <a:schemeClr val="tx1"/>
                </a:solidFill>
                <a:latin typeface="黑体" panose="02010609060101010101" charset="-122"/>
                <a:ea typeface="黑体" panose="02010609060101010101" charset="-122"/>
                <a:cs typeface="微软雅黑" panose="020B0503020204020204" charset="-122"/>
              </a:rPr>
              <a:t>按照地区、部门、人员自定义生成自定义薪资模板</a:t>
            </a:r>
            <a:endParaRPr lang="zh-CN" altLang="en-US" sz="1200" dirty="0">
              <a:solidFill>
                <a:schemeClr val="tx1"/>
              </a:solidFill>
              <a:latin typeface="黑体" panose="02010609060101010101" charset="-122"/>
              <a:ea typeface="黑体" panose="02010609060101010101" charset="-122"/>
              <a:cs typeface="微软雅黑" panose="020B0503020204020204" charset="-122"/>
            </a:endParaRPr>
          </a:p>
          <a:p>
            <a:pPr marL="285750" indent="-285750" algn="l">
              <a:lnSpc>
                <a:spcPct val="150000"/>
              </a:lnSpc>
              <a:buFont typeface="Wingdings" panose="05000000000000000000" charset="0"/>
              <a:buChar char="Ø"/>
            </a:pPr>
            <a:r>
              <a:rPr lang="zh-CN" altLang="en-US" sz="1200" dirty="0">
                <a:solidFill>
                  <a:schemeClr val="tx1"/>
                </a:solidFill>
                <a:latin typeface="黑体" panose="02010609060101010101" charset="-122"/>
                <a:ea typeface="黑体" panose="02010609060101010101" charset="-122"/>
                <a:cs typeface="微软雅黑" panose="020B0503020204020204" charset="-122"/>
              </a:rPr>
              <a:t>生成薪资审批单后，确认完成</a:t>
            </a:r>
            <a:r>
              <a:rPr lang="zh-CN" altLang="en-US" sz="1200" dirty="0">
                <a:latin typeface="黑体" panose="02010609060101010101" charset="-122"/>
                <a:ea typeface="黑体" panose="02010609060101010101" charset="-122"/>
                <a:cs typeface="微软雅黑" panose="020B0503020204020204" charset="-122"/>
                <a:sym typeface="+mn-ea"/>
              </a:rPr>
              <a:t>自动流转到财务执行薪资发放</a:t>
            </a:r>
            <a:endParaRPr lang="zh-CN" altLang="en-US" sz="1200" dirty="0">
              <a:solidFill>
                <a:schemeClr val="tx1"/>
              </a:solidFill>
              <a:latin typeface="黑体" panose="02010609060101010101" charset="-122"/>
              <a:ea typeface="黑体" panose="02010609060101010101" charset="-122"/>
              <a:cs typeface="微软雅黑" panose="020B0503020204020204" charset="-122"/>
            </a:endParaRPr>
          </a:p>
          <a:p>
            <a:pPr marL="285750" indent="-285750" algn="l">
              <a:lnSpc>
                <a:spcPct val="150000"/>
              </a:lnSpc>
              <a:buFont typeface="Wingdings" panose="05000000000000000000" charset="0"/>
              <a:buChar char="Ø"/>
            </a:pPr>
            <a:r>
              <a:rPr lang="zh-CN" altLang="en-US" sz="1200" dirty="0">
                <a:solidFill>
                  <a:schemeClr val="tx1"/>
                </a:solidFill>
                <a:latin typeface="黑体" panose="02010609060101010101" charset="-122"/>
                <a:ea typeface="黑体" panose="02010609060101010101" charset="-122"/>
                <a:cs typeface="微软雅黑" panose="020B0503020204020204" charset="-122"/>
              </a:rPr>
              <a:t>基于</a:t>
            </a:r>
            <a:r>
              <a:rPr lang="zh-CN" sz="1200">
                <a:latin typeface="黑体" panose="02010609060101010101" charset="-122"/>
                <a:ea typeface="黑体" panose="02010609060101010101" charset="-122"/>
                <a:sym typeface="+mn-ea"/>
              </a:rPr>
              <a:t>员工档案、入转调离信息，主动提醒薪资变更信息</a:t>
            </a:r>
            <a:endParaRPr lang="zh-CN" sz="1200">
              <a:latin typeface="黑体" panose="02010609060101010101" charset="-122"/>
              <a:ea typeface="黑体" panose="02010609060101010101" charset="-122"/>
              <a:sym typeface="+mn-ea"/>
            </a:endParaRPr>
          </a:p>
          <a:p>
            <a:pPr marL="285750" indent="-285750" algn="l">
              <a:lnSpc>
                <a:spcPct val="150000"/>
              </a:lnSpc>
              <a:buFont typeface="Wingdings" panose="05000000000000000000" charset="0"/>
              <a:buChar char="Ø"/>
            </a:pPr>
            <a:r>
              <a:rPr lang="zh-CN" altLang="en-US" sz="1200" dirty="0">
                <a:solidFill>
                  <a:schemeClr val="tx1"/>
                </a:solidFill>
                <a:latin typeface="黑体" panose="02010609060101010101" charset="-122"/>
                <a:ea typeface="黑体" panose="02010609060101010101" charset="-122"/>
                <a:cs typeface="微软雅黑" panose="020B0503020204020204" charset="-122"/>
              </a:rPr>
              <a:t>工资条在线发送，随时撤回，员工通过手机即可查看</a:t>
            </a:r>
            <a:endParaRPr lang="zh-CN" altLang="en-US" sz="1200" dirty="0">
              <a:solidFill>
                <a:schemeClr val="tx1"/>
              </a:solidFill>
              <a:latin typeface="黑体" panose="02010609060101010101" charset="-122"/>
              <a:ea typeface="黑体" panose="02010609060101010101" charset="-122"/>
              <a:cs typeface="微软雅黑" panose="020B0503020204020204" charset="-122"/>
            </a:endParaRPr>
          </a:p>
          <a:p>
            <a:pPr marL="285750" indent="-285750" algn="l">
              <a:lnSpc>
                <a:spcPct val="150000"/>
              </a:lnSpc>
              <a:buFont typeface="Wingdings" panose="05000000000000000000" charset="0"/>
              <a:buChar char="Ø"/>
            </a:pPr>
            <a:r>
              <a:rPr lang="zh-CN" altLang="en-US" sz="1200" dirty="0">
                <a:solidFill>
                  <a:schemeClr val="tx1"/>
                </a:solidFill>
                <a:latin typeface="黑体" panose="02010609060101010101" charset="-122"/>
                <a:ea typeface="黑体" panose="02010609060101010101" charset="-122"/>
                <a:cs typeface="微软雅黑" panose="020B0503020204020204" charset="-122"/>
              </a:rPr>
              <a:t>支持按字段与模板取数，穿透报表明细辅助精准决策</a:t>
            </a:r>
            <a:endParaRPr lang="zh-CN" altLang="en-US" sz="1200" dirty="0">
              <a:solidFill>
                <a:schemeClr val="tx1"/>
              </a:solidFill>
              <a:latin typeface="黑体" panose="02010609060101010101" charset="-122"/>
              <a:ea typeface="黑体" panose="02010609060101010101" charset="-122"/>
              <a:cs typeface="微软雅黑" panose="020B0503020204020204" charset="-122"/>
            </a:endParaRPr>
          </a:p>
        </p:txBody>
      </p:sp>
      <p:grpSp>
        <p:nvGrpSpPr>
          <p:cNvPr id="86" name="组合 85"/>
          <p:cNvGrpSpPr/>
          <p:nvPr/>
        </p:nvGrpSpPr>
        <p:grpSpPr>
          <a:xfrm>
            <a:off x="429895" y="2087880"/>
            <a:ext cx="5748020" cy="3309620"/>
            <a:chOff x="779" y="3096"/>
            <a:chExt cx="9052" cy="5212"/>
          </a:xfrm>
        </p:grpSpPr>
        <p:grpSp>
          <p:nvGrpSpPr>
            <p:cNvPr id="87" name="组合 86"/>
            <p:cNvGrpSpPr/>
            <p:nvPr/>
          </p:nvGrpSpPr>
          <p:grpSpPr>
            <a:xfrm rot="0">
              <a:off x="779" y="3450"/>
              <a:ext cx="3743" cy="4645"/>
              <a:chOff x="8409" y="2793"/>
              <a:chExt cx="4217" cy="5234"/>
            </a:xfrm>
          </p:grpSpPr>
          <p:sp>
            <p:nvSpPr>
              <p:cNvPr id="89" name="文本框 88"/>
              <p:cNvSpPr txBox="1"/>
              <p:nvPr>
                <p:custDataLst>
                  <p:tags r:id="rId16"/>
                </p:custDataLst>
              </p:nvPr>
            </p:nvSpPr>
            <p:spPr>
              <a:xfrm>
                <a:off x="8621" y="7381"/>
                <a:ext cx="4005" cy="646"/>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rPr>
                  <a:t>打印工资条发送员工，操作费时费力，还需要员工确认签字</a:t>
                </a:r>
                <a:endParaRPr lang="zh-CN" altLang="en-US" sz="900">
                  <a:latin typeface="黑体" panose="02010609060101010101" charset="-122"/>
                  <a:ea typeface="黑体" panose="02010609060101010101" charset="-122"/>
                </a:endParaRPr>
              </a:p>
            </p:txBody>
          </p:sp>
          <p:sp>
            <p:nvSpPr>
              <p:cNvPr id="97" name="文本框 96"/>
              <p:cNvSpPr txBox="1"/>
              <p:nvPr>
                <p:custDataLst>
                  <p:tags r:id="rId17"/>
                </p:custDataLst>
              </p:nvPr>
            </p:nvSpPr>
            <p:spPr>
              <a:xfrm>
                <a:off x="8621" y="6438"/>
                <a:ext cx="4005" cy="408"/>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sym typeface="+mn-ea"/>
                  </a:rPr>
                  <a:t>邮件发送工资条，薪资保密工作难做</a:t>
                </a:r>
                <a:endParaRPr lang="zh-CN" altLang="en-US" sz="900">
                  <a:latin typeface="黑体" panose="02010609060101010101" charset="-122"/>
                  <a:ea typeface="黑体" panose="02010609060101010101" charset="-122"/>
                  <a:sym typeface="+mn-ea"/>
                </a:endParaRPr>
              </a:p>
            </p:txBody>
          </p:sp>
          <p:sp>
            <p:nvSpPr>
              <p:cNvPr id="98" name="文本框 97"/>
              <p:cNvSpPr txBox="1"/>
              <p:nvPr>
                <p:custDataLst>
                  <p:tags r:id="rId18"/>
                </p:custDataLst>
              </p:nvPr>
            </p:nvSpPr>
            <p:spPr>
              <a:xfrm>
                <a:off x="8409" y="5512"/>
                <a:ext cx="4217" cy="645"/>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rPr>
                  <a:t>忘记停保，导致员工下家公司无法正常缴纳社保</a:t>
                </a:r>
                <a:endParaRPr lang="zh-CN" altLang="en-US" sz="900">
                  <a:latin typeface="黑体" panose="02010609060101010101" charset="-122"/>
                  <a:ea typeface="黑体" panose="02010609060101010101" charset="-122"/>
                </a:endParaRPr>
              </a:p>
            </p:txBody>
          </p:sp>
          <p:sp>
            <p:nvSpPr>
              <p:cNvPr id="99" name="文本框 98"/>
              <p:cNvSpPr txBox="1"/>
              <p:nvPr>
                <p:custDataLst>
                  <p:tags r:id="rId19"/>
                </p:custDataLst>
              </p:nvPr>
            </p:nvSpPr>
            <p:spPr>
              <a:xfrm>
                <a:off x="8621" y="4623"/>
                <a:ext cx="4005" cy="645"/>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sym typeface="+mn-ea"/>
                  </a:rPr>
                  <a:t>定薪调薪走线下审批，手动维护薪资表，导致已批准的调薪迟迟不生效</a:t>
                </a:r>
                <a:endParaRPr lang="zh-CN" altLang="en-US" sz="900">
                  <a:latin typeface="黑体" panose="02010609060101010101" charset="-122"/>
                  <a:ea typeface="黑体" panose="02010609060101010101" charset="-122"/>
                  <a:sym typeface="+mn-ea"/>
                </a:endParaRPr>
              </a:p>
            </p:txBody>
          </p:sp>
          <p:sp>
            <p:nvSpPr>
              <p:cNvPr id="100" name="文本框 99"/>
              <p:cNvSpPr txBox="1"/>
              <p:nvPr>
                <p:custDataLst>
                  <p:tags r:id="rId20"/>
                </p:custDataLst>
              </p:nvPr>
            </p:nvSpPr>
            <p:spPr>
              <a:xfrm>
                <a:off x="8621" y="3727"/>
                <a:ext cx="4005" cy="403"/>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sym typeface="+mn-ea"/>
                  </a:rPr>
                  <a:t>手动统计生成各类报表，工作压力巨大</a:t>
                </a:r>
                <a:endParaRPr lang="zh-CN" altLang="en-US" sz="900">
                  <a:latin typeface="黑体" panose="02010609060101010101" charset="-122"/>
                  <a:ea typeface="黑体" panose="02010609060101010101" charset="-122"/>
                  <a:sym typeface="+mn-ea"/>
                </a:endParaRPr>
              </a:p>
            </p:txBody>
          </p:sp>
          <p:sp>
            <p:nvSpPr>
              <p:cNvPr id="101" name="文本框 100"/>
              <p:cNvSpPr txBox="1"/>
              <p:nvPr>
                <p:custDataLst>
                  <p:tags r:id="rId21"/>
                </p:custDataLst>
              </p:nvPr>
            </p:nvSpPr>
            <p:spPr>
              <a:xfrm>
                <a:off x="8621" y="2793"/>
                <a:ext cx="4005" cy="645"/>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rPr>
                  <a:t>面对不同薪资结构，算薪工作量大且易出问题</a:t>
                </a:r>
                <a:endParaRPr lang="zh-CN" altLang="en-US" sz="900">
                  <a:latin typeface="黑体" panose="02010609060101010101" charset="-122"/>
                  <a:ea typeface="黑体" panose="02010609060101010101" charset="-122"/>
                </a:endParaRPr>
              </a:p>
            </p:txBody>
          </p:sp>
        </p:grpSp>
        <p:graphicFrame>
          <p:nvGraphicFramePr>
            <p:cNvPr id="102" name="图表 101"/>
            <p:cNvGraphicFramePr/>
            <p:nvPr>
              <p:custDataLst>
                <p:tags r:id="rId22"/>
              </p:custDataLst>
            </p:nvPr>
          </p:nvGraphicFramePr>
          <p:xfrm>
            <a:off x="4252" y="3096"/>
            <a:ext cx="4958" cy="5212"/>
          </p:xfrm>
          <a:graphic>
            <a:graphicData uri="http://schemas.openxmlformats.org/drawingml/2006/chart">
              <c:chart xmlns:c="http://schemas.openxmlformats.org/drawingml/2006/chart" xmlns:r="http://schemas.openxmlformats.org/officeDocument/2006/relationships" r:id="rId1"/>
            </a:graphicData>
          </a:graphic>
        </p:graphicFrame>
        <p:sp>
          <p:nvSpPr>
            <p:cNvPr id="103" name="文本框 102"/>
            <p:cNvSpPr txBox="1"/>
            <p:nvPr>
              <p:custDataLst>
                <p:tags r:id="rId23"/>
              </p:custDataLst>
            </p:nvPr>
          </p:nvSpPr>
          <p:spPr>
            <a:xfrm>
              <a:off x="8776" y="3502"/>
              <a:ext cx="1055" cy="431"/>
            </a:xfrm>
            <a:prstGeom prst="rect">
              <a:avLst/>
            </a:prstGeom>
            <a:noFill/>
          </p:spPr>
          <p:txBody>
            <a:bodyPr wrap="square" rtlCol="0">
              <a:noAutofit/>
            </a:bodyPr>
            <a:p>
              <a:r>
                <a:rPr lang="en-US" altLang="zh-CN" sz="1200">
                  <a:latin typeface="黑体" panose="02010609060101010101" charset="-122"/>
                  <a:ea typeface="黑体" panose="02010609060101010101" charset="-122"/>
                </a:rPr>
                <a:t>57%</a:t>
              </a:r>
              <a:endParaRPr lang="en-US" altLang="zh-CN" sz="1200">
                <a:latin typeface="黑体" panose="02010609060101010101" charset="-122"/>
                <a:ea typeface="黑体" panose="02010609060101010101" charset="-122"/>
              </a:endParaRPr>
            </a:p>
          </p:txBody>
        </p:sp>
        <p:sp>
          <p:nvSpPr>
            <p:cNvPr id="41" name="文本框 40"/>
            <p:cNvSpPr txBox="1"/>
            <p:nvPr>
              <p:custDataLst>
                <p:tags r:id="rId24"/>
              </p:custDataLst>
            </p:nvPr>
          </p:nvSpPr>
          <p:spPr>
            <a:xfrm>
              <a:off x="8241" y="4294"/>
              <a:ext cx="1055" cy="431"/>
            </a:xfrm>
            <a:prstGeom prst="rect">
              <a:avLst/>
            </a:prstGeom>
            <a:noFill/>
          </p:spPr>
          <p:txBody>
            <a:bodyPr wrap="square" rtlCol="0">
              <a:noAutofit/>
            </a:bodyPr>
            <a:p>
              <a:r>
                <a:rPr lang="en-US" altLang="zh-CN" sz="1200">
                  <a:latin typeface="黑体" panose="02010609060101010101" charset="-122"/>
                  <a:ea typeface="黑体" panose="02010609060101010101" charset="-122"/>
                </a:rPr>
                <a:t>50%</a:t>
              </a:r>
              <a:endParaRPr lang="en-US" altLang="zh-CN" sz="1200">
                <a:latin typeface="黑体" panose="02010609060101010101" charset="-122"/>
                <a:ea typeface="黑体" panose="02010609060101010101" charset="-122"/>
              </a:endParaRPr>
            </a:p>
          </p:txBody>
        </p:sp>
        <p:sp>
          <p:nvSpPr>
            <p:cNvPr id="106" name="文本框 105"/>
            <p:cNvSpPr txBox="1"/>
            <p:nvPr>
              <p:custDataLst>
                <p:tags r:id="rId25"/>
              </p:custDataLst>
            </p:nvPr>
          </p:nvSpPr>
          <p:spPr>
            <a:xfrm>
              <a:off x="7401" y="5083"/>
              <a:ext cx="1055" cy="431"/>
            </a:xfrm>
            <a:prstGeom prst="rect">
              <a:avLst/>
            </a:prstGeom>
            <a:noFill/>
          </p:spPr>
          <p:txBody>
            <a:bodyPr wrap="square" rtlCol="0">
              <a:noAutofit/>
            </a:bodyPr>
            <a:p>
              <a:r>
                <a:rPr lang="en-US" altLang="zh-CN" sz="1200">
                  <a:latin typeface="黑体" panose="02010609060101010101" charset="-122"/>
                  <a:ea typeface="黑体" panose="02010609060101010101" charset="-122"/>
                </a:rPr>
                <a:t>38.6%</a:t>
              </a:r>
              <a:endParaRPr lang="en-US" altLang="zh-CN" sz="1200">
                <a:latin typeface="黑体" panose="02010609060101010101" charset="-122"/>
                <a:ea typeface="黑体" panose="02010609060101010101" charset="-122"/>
              </a:endParaRPr>
            </a:p>
          </p:txBody>
        </p:sp>
        <p:sp>
          <p:nvSpPr>
            <p:cNvPr id="107" name="文本框 106"/>
            <p:cNvSpPr txBox="1"/>
            <p:nvPr>
              <p:custDataLst>
                <p:tags r:id="rId26"/>
              </p:custDataLst>
            </p:nvPr>
          </p:nvSpPr>
          <p:spPr>
            <a:xfrm>
              <a:off x="6881" y="5887"/>
              <a:ext cx="1055" cy="431"/>
            </a:xfrm>
            <a:prstGeom prst="rect">
              <a:avLst/>
            </a:prstGeom>
            <a:noFill/>
          </p:spPr>
          <p:txBody>
            <a:bodyPr wrap="square" rtlCol="0">
              <a:noAutofit/>
            </a:bodyPr>
            <a:p>
              <a:r>
                <a:rPr lang="en-US" altLang="zh-CN" sz="1200">
                  <a:latin typeface="黑体" panose="02010609060101010101" charset="-122"/>
                  <a:ea typeface="黑体" panose="02010609060101010101" charset="-122"/>
                </a:rPr>
                <a:t>31.6%</a:t>
              </a:r>
              <a:endParaRPr lang="en-US" altLang="zh-CN" sz="1200">
                <a:latin typeface="黑体" panose="02010609060101010101" charset="-122"/>
                <a:ea typeface="黑体" panose="02010609060101010101" charset="-122"/>
              </a:endParaRPr>
            </a:p>
          </p:txBody>
        </p:sp>
        <p:sp>
          <p:nvSpPr>
            <p:cNvPr id="108" name="文本框 107"/>
            <p:cNvSpPr txBox="1"/>
            <p:nvPr>
              <p:custDataLst>
                <p:tags r:id="rId27"/>
              </p:custDataLst>
            </p:nvPr>
          </p:nvSpPr>
          <p:spPr>
            <a:xfrm>
              <a:off x="6277" y="6689"/>
              <a:ext cx="1055" cy="431"/>
            </a:xfrm>
            <a:prstGeom prst="rect">
              <a:avLst/>
            </a:prstGeom>
            <a:noFill/>
          </p:spPr>
          <p:txBody>
            <a:bodyPr wrap="square" rtlCol="0">
              <a:noAutofit/>
            </a:bodyPr>
            <a:p>
              <a:r>
                <a:rPr lang="en-US" altLang="zh-CN" sz="1200">
                  <a:latin typeface="黑体" panose="02010609060101010101" charset="-122"/>
                  <a:ea typeface="黑体" panose="02010609060101010101" charset="-122"/>
                </a:rPr>
                <a:t>23.7%</a:t>
              </a:r>
              <a:endParaRPr lang="en-US" altLang="zh-CN" sz="1200">
                <a:latin typeface="黑体" panose="02010609060101010101" charset="-122"/>
                <a:ea typeface="黑体" panose="02010609060101010101" charset="-122"/>
              </a:endParaRPr>
            </a:p>
          </p:txBody>
        </p:sp>
        <p:sp>
          <p:nvSpPr>
            <p:cNvPr id="109" name="文本框 108"/>
            <p:cNvSpPr txBox="1"/>
            <p:nvPr>
              <p:custDataLst>
                <p:tags r:id="rId28"/>
              </p:custDataLst>
            </p:nvPr>
          </p:nvSpPr>
          <p:spPr>
            <a:xfrm>
              <a:off x="6029" y="7480"/>
              <a:ext cx="1055" cy="431"/>
            </a:xfrm>
            <a:prstGeom prst="rect">
              <a:avLst/>
            </a:prstGeom>
            <a:noFill/>
          </p:spPr>
          <p:txBody>
            <a:bodyPr wrap="square" rtlCol="0">
              <a:noAutofit/>
            </a:bodyPr>
            <a:p>
              <a:r>
                <a:rPr lang="en-US" altLang="zh-CN" sz="1200">
                  <a:latin typeface="黑体" panose="02010609060101010101" charset="-122"/>
                  <a:ea typeface="黑体" panose="02010609060101010101" charset="-122"/>
                </a:rPr>
                <a:t>20.2%</a:t>
              </a:r>
              <a:endParaRPr lang="en-US" altLang="zh-CN" sz="1200">
                <a:latin typeface="黑体" panose="02010609060101010101" charset="-122"/>
                <a:ea typeface="黑体" panose="02010609060101010101" charset="-122"/>
              </a:endParaRPr>
            </a:p>
          </p:txBody>
        </p:sp>
      </p:grpSp>
      <p:sp>
        <p:nvSpPr>
          <p:cNvPr id="110" name="ïŝḻiḑê"/>
          <p:cNvSpPr txBox="1"/>
          <p:nvPr>
            <p:custDataLst>
              <p:tags r:id="rId29"/>
            </p:custDataLst>
          </p:nvPr>
        </p:nvSpPr>
        <p:spPr>
          <a:xfrm>
            <a:off x="7558088" y="1299845"/>
            <a:ext cx="3488055" cy="614045"/>
          </a:xfrm>
          <a:prstGeom prst="rect">
            <a:avLst/>
          </a:prstGeom>
          <a:noFill/>
          <a:ln>
            <a:noFill/>
          </a:ln>
        </p:spPr>
        <p:txBody>
          <a:bodyPr wrap="square" lIns="91440" tIns="45720" rIns="91440" bIns="45720" anchor="ctr" anchorCtr="0">
            <a:noAutofit/>
          </a:bodyPr>
          <a:p>
            <a:pPr algn="ctr">
              <a:buSzPct val="25000"/>
            </a:pPr>
            <a:r>
              <a:rPr lang="en-US" altLang="zh-CN" sz="1600" b="1" dirty="0">
                <a:solidFill>
                  <a:schemeClr val="accent1"/>
                </a:solidFill>
                <a:latin typeface="黑体" panose="02010609060101010101" charset="-122"/>
                <a:ea typeface="黑体" panose="02010609060101010101" charset="-122"/>
              </a:rPr>
              <a:t>HR</a:t>
            </a:r>
            <a:r>
              <a:rPr lang="zh-CN" altLang="en-US" sz="1600" b="1" dirty="0">
                <a:solidFill>
                  <a:schemeClr val="accent1"/>
                </a:solidFill>
                <a:latin typeface="黑体" panose="02010609060101010101" charset="-122"/>
                <a:ea typeface="黑体" panose="02010609060101010101" charset="-122"/>
              </a:rPr>
              <a:t>核心诉求</a:t>
            </a:r>
            <a:endParaRPr lang="zh-CN" altLang="en-US" sz="1600" b="1" dirty="0">
              <a:solidFill>
                <a:schemeClr val="accent1"/>
              </a:solidFill>
              <a:latin typeface="黑体" panose="02010609060101010101" charset="-122"/>
              <a:ea typeface="黑体" panose="02010609060101010101" charset="-122"/>
            </a:endParaRPr>
          </a:p>
        </p:txBody>
      </p:sp>
      <p:sp>
        <p:nvSpPr>
          <p:cNvPr id="112" name="ïŝḻiḑê"/>
          <p:cNvSpPr txBox="1"/>
          <p:nvPr>
            <p:custDataLst>
              <p:tags r:id="rId30"/>
            </p:custDataLst>
          </p:nvPr>
        </p:nvSpPr>
        <p:spPr>
          <a:xfrm>
            <a:off x="7558088" y="3601085"/>
            <a:ext cx="3488055" cy="614045"/>
          </a:xfrm>
          <a:prstGeom prst="rect">
            <a:avLst/>
          </a:prstGeom>
          <a:noFill/>
          <a:ln>
            <a:noFill/>
          </a:ln>
        </p:spPr>
        <p:txBody>
          <a:bodyPr wrap="square" lIns="91440" tIns="45720" rIns="91440" bIns="45720" anchor="ctr" anchorCtr="0">
            <a:noAutofit/>
          </a:bodyPr>
          <a:p>
            <a:pPr algn="ctr">
              <a:buSzPct val="25000"/>
            </a:pPr>
            <a:r>
              <a:rPr lang="zh-CN" altLang="en-US" sz="1600" b="1" dirty="0">
                <a:solidFill>
                  <a:schemeClr val="accent1"/>
                </a:solidFill>
                <a:latin typeface="黑体" panose="02010609060101010101" charset="-122"/>
                <a:ea typeface="黑体" panose="02010609060101010101" charset="-122"/>
                <a:sym typeface="+mn-ea"/>
              </a:rPr>
              <a:t>零代码产品可实现功能</a:t>
            </a:r>
            <a:endParaRPr lang="zh-CN" altLang="en-US" sz="1600" b="1" dirty="0">
              <a:solidFill>
                <a:schemeClr val="accent1"/>
              </a:solidFill>
              <a:latin typeface="黑体" panose="02010609060101010101" charset="-122"/>
              <a:ea typeface="黑体" panose="02010609060101010101" charset="-122"/>
            </a:endParaRPr>
          </a:p>
        </p:txBody>
      </p:sp>
      <p:pic>
        <p:nvPicPr>
          <p:cNvPr id="16" name="图片 15" descr="1"/>
          <p:cNvPicPr>
            <a:picLocks noChangeAspect="1"/>
          </p:cNvPicPr>
          <p:nvPr>
            <p:custDataLst>
              <p:tags r:id="rId31"/>
            </p:custDataLst>
          </p:nvPr>
        </p:nvPicPr>
        <p:blipFill>
          <a:blip r:embed="rId32"/>
          <a:srcRect l="9656" t="8292" r="10630" b="8681"/>
          <a:stretch>
            <a:fillRect/>
          </a:stretch>
        </p:blipFill>
        <p:spPr>
          <a:xfrm>
            <a:off x="10429240" y="241300"/>
            <a:ext cx="1222375" cy="324485"/>
          </a:xfrm>
          <a:prstGeom prst="rect">
            <a:avLst/>
          </a:prstGeom>
        </p:spPr>
      </p:pic>
      <p:sp>
        <p:nvSpPr>
          <p:cNvPr id="7" name="文本框 6"/>
          <p:cNvSpPr txBox="1"/>
          <p:nvPr>
            <p:custDataLst>
              <p:tags r:id="rId33"/>
            </p:custDataLst>
          </p:nvPr>
        </p:nvSpPr>
        <p:spPr>
          <a:xfrm>
            <a:off x="306705" y="328930"/>
            <a:ext cx="10122535" cy="460375"/>
          </a:xfrm>
          <a:prstGeom prst="rect">
            <a:avLst/>
          </a:prstGeom>
          <a:noFill/>
        </p:spPr>
        <p:txBody>
          <a:bodyPr wrap="square" rtlCol="0">
            <a:spAutoFit/>
          </a:bodyPr>
          <a:p>
            <a:r>
              <a:rPr lang="zh-CN" altLang="en-US" sz="2400" b="1">
                <a:solidFill>
                  <a:schemeClr val="accent1"/>
                </a:solidFill>
                <a:latin typeface="黑体" panose="02010609060101010101" charset="-122"/>
                <a:ea typeface="黑体" panose="02010609060101010101" charset="-122"/>
                <a:sym typeface="+mn-ea"/>
              </a:rPr>
              <a:t>薪酬管理场景核心需求：精准算薪及智能分析，多分支自定义管理</a:t>
            </a:r>
            <a:endParaRPr lang="zh-CN" altLang="en-US" b="1">
              <a:solidFill>
                <a:schemeClr val="tx1"/>
              </a:solidFill>
              <a:latin typeface="黑体" panose="02010609060101010101" charset="-122"/>
              <a:ea typeface="黑体" panose="02010609060101010101" charset="-122"/>
              <a:sym typeface="+mn-ea"/>
            </a:endParaRPr>
          </a:p>
        </p:txBody>
      </p:sp>
      <p:sp>
        <p:nvSpPr>
          <p:cNvPr id="11" name="文本框 10"/>
          <p:cNvSpPr txBox="1"/>
          <p:nvPr>
            <p:custDataLst>
              <p:tags r:id="rId34"/>
            </p:custDataLst>
          </p:nvPr>
        </p:nvSpPr>
        <p:spPr>
          <a:xfrm>
            <a:off x="665480" y="6529705"/>
            <a:ext cx="462216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sp>
        <p:nvSpPr>
          <p:cNvPr id="4" name="文本框 3"/>
          <p:cNvSpPr txBox="1"/>
          <p:nvPr>
            <p:custDataLst>
              <p:tags r:id="rId35"/>
            </p:custDataLst>
          </p:nvPr>
        </p:nvSpPr>
        <p:spPr>
          <a:xfrm>
            <a:off x="1546543" y="1668780"/>
            <a:ext cx="3269615" cy="521970"/>
          </a:xfrm>
          <a:prstGeom prst="rect">
            <a:avLst/>
          </a:prstGeom>
          <a:noFill/>
        </p:spPr>
        <p:txBody>
          <a:bodyPr wrap="square" rtlCol="0">
            <a:spAutoFit/>
          </a:bodyPr>
          <a:p>
            <a:pPr algn="ctr"/>
            <a:r>
              <a:rPr lang="zh-CN" altLang="en-US" sz="1400">
                <a:latin typeface="黑体" panose="02010609060101010101" charset="-122"/>
                <a:ea typeface="黑体" panose="02010609060101010101" charset="-122"/>
                <a:cs typeface="黑体" panose="02010609060101010101" charset="-122"/>
              </a:rPr>
              <a:t>发现：薪酬管理环节</a:t>
            </a:r>
            <a:r>
              <a:rPr lang="en-US" altLang="zh-CN" sz="1400">
                <a:latin typeface="黑体" panose="02010609060101010101" charset="-122"/>
                <a:ea typeface="黑体" panose="02010609060101010101" charset="-122"/>
                <a:cs typeface="黑体" panose="02010609060101010101" charset="-122"/>
              </a:rPr>
              <a:t>HR</a:t>
            </a:r>
            <a:r>
              <a:rPr lang="zh-CN" altLang="en-US" sz="1400">
                <a:latin typeface="黑体" panose="02010609060101010101" charset="-122"/>
                <a:ea typeface="黑体" panose="02010609060101010101" charset="-122"/>
                <a:cs typeface="黑体" panose="02010609060101010101" charset="-122"/>
              </a:rPr>
              <a:t>需要手动算薪及生成各类表格，工作量大且易出错</a:t>
            </a:r>
            <a:endParaRPr lang="zh-CN" altLang="en-US" sz="1400">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custDataLst>
              <p:tags r:id="rId1"/>
            </p:custDataLst>
          </p:nvPr>
        </p:nvSpPr>
        <p:spPr>
          <a:xfrm>
            <a:off x="664845" y="3381375"/>
            <a:ext cx="10743565" cy="2348230"/>
          </a:xfrm>
          <a:prstGeom prst="rect">
            <a:avLst/>
          </a:prstGeom>
          <a:solidFill>
            <a:srgbClr val="004DF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5" name="文本框 4"/>
          <p:cNvSpPr txBox="1"/>
          <p:nvPr>
            <p:custDataLst>
              <p:tags r:id="rId2"/>
            </p:custDataLst>
          </p:nvPr>
        </p:nvSpPr>
        <p:spPr>
          <a:xfrm rot="20340000">
            <a:off x="6235065" y="2211705"/>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6" name="文本框 5"/>
          <p:cNvSpPr txBox="1"/>
          <p:nvPr>
            <p:custDataLst>
              <p:tags r:id="rId3"/>
            </p:custDataLst>
          </p:nvPr>
        </p:nvSpPr>
        <p:spPr>
          <a:xfrm rot="20340000">
            <a:off x="117475" y="2212340"/>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7" name="文本框 6"/>
          <p:cNvSpPr txBox="1"/>
          <p:nvPr>
            <p:custDataLst>
              <p:tags r:id="rId4"/>
            </p:custDataLst>
          </p:nvPr>
        </p:nvSpPr>
        <p:spPr>
          <a:xfrm>
            <a:off x="665480" y="1022985"/>
            <a:ext cx="10742295" cy="2030095"/>
          </a:xfrm>
          <a:prstGeom prst="rect">
            <a:avLst/>
          </a:prstGeom>
          <a:noFill/>
        </p:spPr>
        <p:txBody>
          <a:bodyPr wrap="square" rtlCol="0">
            <a:spAutoFit/>
          </a:bodyPr>
          <a:p>
            <a:pPr indent="457200" algn="just" fontAlgn="auto">
              <a:lnSpc>
                <a:spcPct val="150000"/>
              </a:lnSpc>
            </a:pPr>
            <a:r>
              <a:rPr lang="zh-CN" altLang="en-US" sz="1400">
                <a:latin typeface="黑体" panose="02010609060101010101" charset="-122"/>
                <a:ea typeface="黑体" panose="02010609060101010101" charset="-122"/>
                <a:cs typeface="黑体" panose="02010609060101010101" charset="-122"/>
              </a:rPr>
              <a:t>伴随产业技术蓬勃发展，越来越多企业开始主动拥抱数字化转型，如人工智能、低/零代码等新技术已经逐步渗透到了各行各业，并开始持续影响组织的商业模式、运作流程。</a:t>
            </a:r>
            <a:endParaRPr lang="zh-CN" altLang="en-US" sz="1400">
              <a:latin typeface="黑体" panose="02010609060101010101" charset="-122"/>
              <a:ea typeface="黑体" panose="02010609060101010101" charset="-122"/>
              <a:cs typeface="黑体" panose="02010609060101010101" charset="-122"/>
            </a:endParaRPr>
          </a:p>
          <a:p>
            <a:pPr indent="457200" algn="just" fontAlgn="auto">
              <a:lnSpc>
                <a:spcPct val="150000"/>
              </a:lnSpc>
            </a:pPr>
            <a:r>
              <a:rPr lang="zh-CN" altLang="en-US" sz="1400">
                <a:latin typeface="黑体" panose="02010609060101010101" charset="-122"/>
                <a:ea typeface="黑体" panose="02010609060101010101" charset="-122"/>
                <a:cs typeface="黑体" panose="02010609060101010101" charset="-122"/>
              </a:rPr>
              <a:t>人力资源管理作为保障组织有效运转的核心模块，也是近年来各行各业推进数字化转型的重要抓手。那么时至今日，我国中小企业人力资源数字化转型的进程究竟如何？新技术能否为企业及人才发展提质增效？组织在具体实施过程中又遇到了哪些困难和瓶颈？</a:t>
            </a:r>
            <a:endParaRPr lang="zh-CN" altLang="en-US" sz="1400">
              <a:latin typeface="黑体" panose="02010609060101010101" charset="-122"/>
              <a:ea typeface="黑体" panose="02010609060101010101" charset="-122"/>
              <a:cs typeface="黑体" panose="02010609060101010101" charset="-122"/>
            </a:endParaRPr>
          </a:p>
          <a:p>
            <a:pPr indent="457200" algn="just" fontAlgn="auto">
              <a:lnSpc>
                <a:spcPct val="150000"/>
              </a:lnSpc>
            </a:pPr>
            <a:r>
              <a:rPr lang="zh-CN" altLang="en-US" sz="1400">
                <a:latin typeface="黑体" panose="02010609060101010101" charset="-122"/>
                <a:ea typeface="黑体" panose="02010609060101010101" charset="-122"/>
                <a:cs typeface="黑体" panose="02010609060101010101" charset="-122"/>
              </a:rPr>
              <a:t>为了系统了解中小企业人力资源数字化转型及零代码技术应用现状，霖珑云科联合集团旗下品牌「</a:t>
            </a:r>
            <a:r>
              <a:rPr lang="zh-CN" altLang="en-US" sz="1400">
                <a:latin typeface="黑体" panose="02010609060101010101" charset="-122"/>
                <a:ea typeface="黑体" panose="02010609060101010101" charset="-122"/>
                <a:cs typeface="黑体" panose="02010609060101010101" charset="-122"/>
                <a:sym typeface="+mn-ea"/>
              </a:rPr>
              <a:t>微办公</a:t>
            </a:r>
            <a:r>
              <a:rPr lang="zh-CN" altLang="en-US" sz="1400">
                <a:latin typeface="黑体" panose="02010609060101010101" charset="-122"/>
                <a:ea typeface="黑体" panose="02010609060101010101" charset="-122"/>
                <a:cs typeface="黑体" panose="02010609060101010101" charset="-122"/>
              </a:rPr>
              <a:t>」发起本次调研，期望可以通过企业管理者/HR/IT/业务部门不同视角，看到人力资源数字化转型难点，为更多企业开展实践提供有效参考，拥抱数字未来。</a:t>
            </a:r>
            <a:endParaRPr lang="zh-CN" altLang="en-US" sz="1400">
              <a:latin typeface="黑体" panose="02010609060101010101" charset="-122"/>
              <a:ea typeface="黑体" panose="02010609060101010101" charset="-122"/>
              <a:cs typeface="黑体" panose="02010609060101010101" charset="-122"/>
            </a:endParaRPr>
          </a:p>
        </p:txBody>
      </p:sp>
      <p:grpSp>
        <p:nvGrpSpPr>
          <p:cNvPr id="10" name="组合 9"/>
          <p:cNvGrpSpPr/>
          <p:nvPr/>
        </p:nvGrpSpPr>
        <p:grpSpPr>
          <a:xfrm>
            <a:off x="534670" y="6501130"/>
            <a:ext cx="11116310" cy="0"/>
            <a:chOff x="717" y="10238"/>
            <a:chExt cx="17506" cy="0"/>
          </a:xfrm>
        </p:grpSpPr>
        <p:cxnSp>
          <p:nvCxnSpPr>
            <p:cNvPr id="8" name="íṩľîḑe"/>
            <p:cNvCxnSpPr/>
            <p:nvPr>
              <p:custDataLst>
                <p:tags r:id="rId5"/>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ïslîdé"/>
            <p:cNvCxnSpPr/>
            <p:nvPr>
              <p:custDataLst>
                <p:tags r:id="rId6"/>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custDataLst>
              <p:tags r:id="rId7"/>
            </p:custDataLst>
          </p:nvPr>
        </p:nvSpPr>
        <p:spPr>
          <a:xfrm>
            <a:off x="665480" y="6529705"/>
            <a:ext cx="477583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sp>
        <p:nvSpPr>
          <p:cNvPr id="14" name="文本框 13"/>
          <p:cNvSpPr txBox="1"/>
          <p:nvPr>
            <p:custDataLst>
              <p:tags r:id="rId8"/>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custDataLst>
              <p:tags r:id="rId9"/>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1</a:t>
            </a:r>
            <a:endParaRPr lang="en-US" sz="1600">
              <a:solidFill>
                <a:schemeClr val="bg1">
                  <a:lumMod val="75000"/>
                </a:schemeClr>
              </a:solidFill>
              <a:latin typeface="黑体" panose="02010609060101010101" charset="-122"/>
              <a:ea typeface="黑体" panose="02010609060101010101" charset="-122"/>
              <a:sym typeface="+mn-ea"/>
            </a:endParaRPr>
          </a:p>
        </p:txBody>
      </p:sp>
      <p:pic>
        <p:nvPicPr>
          <p:cNvPr id="2" name="图片 1" descr="摄图网_500295648_banner_企业文化（企业商用）"/>
          <p:cNvPicPr>
            <a:picLocks noChangeAspect="1"/>
          </p:cNvPicPr>
          <p:nvPr/>
        </p:nvPicPr>
        <p:blipFill>
          <a:blip r:embed="rId10"/>
          <a:srcRect t="40545" b="22692"/>
          <a:stretch>
            <a:fillRect/>
          </a:stretch>
        </p:blipFill>
        <p:spPr>
          <a:xfrm>
            <a:off x="665480" y="3303270"/>
            <a:ext cx="10742930" cy="2350135"/>
          </a:xfrm>
          <a:prstGeom prst="rect">
            <a:avLst/>
          </a:prstGeom>
        </p:spPr>
      </p:pic>
      <p:pic>
        <p:nvPicPr>
          <p:cNvPr id="16" name="图片 15" descr="1"/>
          <p:cNvPicPr>
            <a:picLocks noChangeAspect="1"/>
          </p:cNvPicPr>
          <p:nvPr>
            <p:custDataLst>
              <p:tags r:id="rId11"/>
            </p:custDataLst>
          </p:nvPr>
        </p:nvPicPr>
        <p:blipFill>
          <a:blip r:embed="rId12"/>
          <a:srcRect l="9656" t="8292" r="10630" b="8681"/>
          <a:stretch>
            <a:fillRect/>
          </a:stretch>
        </p:blipFill>
        <p:spPr>
          <a:xfrm>
            <a:off x="10429240" y="241300"/>
            <a:ext cx="1222375" cy="324485"/>
          </a:xfrm>
          <a:prstGeom prst="rect">
            <a:avLst/>
          </a:prstGeom>
        </p:spPr>
      </p:pic>
      <p:sp>
        <p:nvSpPr>
          <p:cNvPr id="11" name="文本框 10"/>
          <p:cNvSpPr txBox="1"/>
          <p:nvPr>
            <p:custDataLst>
              <p:tags r:id="rId13"/>
            </p:custDataLst>
          </p:nvPr>
        </p:nvSpPr>
        <p:spPr>
          <a:xfrm>
            <a:off x="306705" y="328930"/>
            <a:ext cx="8773795" cy="460375"/>
          </a:xfrm>
          <a:prstGeom prst="rect">
            <a:avLst/>
          </a:prstGeom>
          <a:noFill/>
        </p:spPr>
        <p:txBody>
          <a:bodyPr wrap="square" rtlCol="0">
            <a:spAutoFit/>
          </a:bodyPr>
          <a:p>
            <a:r>
              <a:rPr lang="zh-CN" altLang="en-US" sz="2400" b="1">
                <a:solidFill>
                  <a:schemeClr val="accent1"/>
                </a:solidFill>
                <a:latin typeface="黑体" panose="02010609060101010101" charset="-122"/>
                <a:ea typeface="黑体" panose="02010609060101010101" charset="-122"/>
                <a:sym typeface="+mn-ea"/>
              </a:rPr>
              <a:t>前言：机遇与挑战并存——零代码助力企业人事数字化转型增效</a:t>
            </a:r>
            <a:endParaRPr lang="zh-CN" altLang="en-US" sz="2400" b="1">
              <a:solidFill>
                <a:schemeClr val="accent1"/>
              </a:solidFill>
              <a:latin typeface="黑体" panose="02010609060101010101" charset="-122"/>
              <a:ea typeface="黑体" panose="02010609060101010101"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2"/>
            </p:custDataLst>
          </p:nvPr>
        </p:nvSpPr>
        <p:spPr>
          <a:xfrm rot="20340000">
            <a:off x="98425" y="3380740"/>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5" name="文本框 4"/>
          <p:cNvSpPr txBox="1"/>
          <p:nvPr>
            <p:custDataLst>
              <p:tags r:id="rId3"/>
            </p:custDataLst>
          </p:nvPr>
        </p:nvSpPr>
        <p:spPr>
          <a:xfrm rot="20340000">
            <a:off x="6235065" y="2211705"/>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14" name="文本框 13"/>
          <p:cNvSpPr txBox="1"/>
          <p:nvPr>
            <p:custDataLst>
              <p:tags r:id="rId4"/>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custDataLst>
              <p:tags r:id="rId5"/>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19</a:t>
            </a:r>
            <a:endParaRPr lang="en-US" sz="1600">
              <a:solidFill>
                <a:schemeClr val="bg1">
                  <a:lumMod val="75000"/>
                </a:schemeClr>
              </a:solidFill>
              <a:latin typeface="黑体" panose="02010609060101010101" charset="-122"/>
              <a:ea typeface="黑体" panose="02010609060101010101" charset="-122"/>
              <a:sym typeface="+mn-ea"/>
            </a:endParaRPr>
          </a:p>
        </p:txBody>
      </p:sp>
      <p:grpSp>
        <p:nvGrpSpPr>
          <p:cNvPr id="66" name="组合 65"/>
          <p:cNvGrpSpPr/>
          <p:nvPr/>
        </p:nvGrpSpPr>
        <p:grpSpPr>
          <a:xfrm>
            <a:off x="534670" y="6501130"/>
            <a:ext cx="11116310" cy="0"/>
            <a:chOff x="717" y="10238"/>
            <a:chExt cx="17506" cy="0"/>
          </a:xfrm>
        </p:grpSpPr>
        <p:cxnSp>
          <p:nvCxnSpPr>
            <p:cNvPr id="67" name="íṩľîḑe"/>
            <p:cNvCxnSpPr/>
            <p:nvPr>
              <p:custDataLst>
                <p:tags r:id="rId6"/>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ïslîdé"/>
            <p:cNvCxnSpPr/>
            <p:nvPr>
              <p:custDataLst>
                <p:tags r:id="rId7"/>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sp>
        <p:nvSpPr>
          <p:cNvPr id="59" name="右箭头 58"/>
          <p:cNvSpPr/>
          <p:nvPr>
            <p:custDataLst>
              <p:tags r:id="rId8"/>
            </p:custDataLst>
          </p:nvPr>
        </p:nvSpPr>
        <p:spPr>
          <a:xfrm rot="5400000">
            <a:off x="7425690" y="1435100"/>
            <a:ext cx="3655060" cy="4979670"/>
          </a:xfrm>
          <a:prstGeom prst="rightArrow">
            <a:avLst/>
          </a:prstGeom>
          <a:solidFill>
            <a:schemeClr val="bg1">
              <a:lumMod val="85000"/>
              <a:alpha val="4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cxnSp>
        <p:nvCxnSpPr>
          <p:cNvPr id="71" name="直接连接符 70"/>
          <p:cNvCxnSpPr/>
          <p:nvPr>
            <p:custDataLst>
              <p:tags r:id="rId9"/>
            </p:custDataLst>
          </p:nvPr>
        </p:nvCxnSpPr>
        <p:spPr>
          <a:xfrm>
            <a:off x="6111875" y="1354455"/>
            <a:ext cx="0" cy="4561840"/>
          </a:xfrm>
          <a:prstGeom prst="line">
            <a:avLst/>
          </a:prstGeom>
          <a:ln w="12700" cap="flat" cmpd="sng" algn="ctr">
            <a:solidFill>
              <a:schemeClr val="bg1">
                <a:lumMod val="75000"/>
              </a:schemeClr>
            </a:solidFill>
            <a:prstDash val="dash"/>
            <a:miter lim="800000"/>
          </a:ln>
        </p:spPr>
        <p:style>
          <a:lnRef idx="0">
            <a:schemeClr val="accent1"/>
          </a:lnRef>
          <a:fillRef idx="0">
            <a:srgbClr val="FFFFFF"/>
          </a:fillRef>
          <a:effectRef idx="0">
            <a:srgbClr val="FFFFFF"/>
          </a:effectRef>
          <a:fontRef idx="minor">
            <a:schemeClr val="tx1"/>
          </a:fontRef>
        </p:style>
      </p:cxnSp>
      <p:grpSp>
        <p:nvGrpSpPr>
          <p:cNvPr id="2" name="组合 1"/>
          <p:cNvGrpSpPr/>
          <p:nvPr/>
        </p:nvGrpSpPr>
        <p:grpSpPr>
          <a:xfrm>
            <a:off x="6762115" y="2087880"/>
            <a:ext cx="4982210" cy="958215"/>
            <a:chOff x="10518" y="3288"/>
            <a:chExt cx="7846" cy="1509"/>
          </a:xfrm>
        </p:grpSpPr>
        <p:sp>
          <p:nvSpPr>
            <p:cNvPr id="63" name="文本框 62"/>
            <p:cNvSpPr txBox="1"/>
            <p:nvPr>
              <p:custDataLst>
                <p:tags r:id="rId10"/>
              </p:custDataLst>
            </p:nvPr>
          </p:nvSpPr>
          <p:spPr>
            <a:xfrm>
              <a:off x="10518" y="3288"/>
              <a:ext cx="2460" cy="639"/>
            </a:xfrm>
            <a:prstGeom prst="rect">
              <a:avLst/>
            </a:prstGeom>
            <a:solidFill>
              <a:schemeClr val="bg1"/>
            </a:solidFill>
            <a:ln>
              <a:solidFill>
                <a:srgbClr val="91ACE0"/>
              </a:solidFill>
            </a:ln>
          </p:spPr>
          <p:txBody>
            <a:bodyPr wrap="square" rtlCol="0" anchor="ctr" anchorCtr="0">
              <a:noAutofit/>
            </a:bodyPr>
            <a:p>
              <a:pPr algn="ctr"/>
              <a:r>
                <a:rPr lang="zh-CN" altLang="en-US" sz="1200">
                  <a:solidFill>
                    <a:schemeClr val="tx1"/>
                  </a:solidFill>
                  <a:latin typeface="黑体" panose="02010609060101010101" charset="-122"/>
                  <a:ea typeface="黑体" panose="02010609060101010101" charset="-122"/>
                </a:rPr>
                <a:t>工作效率提升</a:t>
              </a:r>
              <a:endParaRPr lang="zh-CN" altLang="en-US" sz="1200">
                <a:solidFill>
                  <a:schemeClr val="tx1"/>
                </a:solidFill>
                <a:latin typeface="黑体" panose="02010609060101010101" charset="-122"/>
                <a:ea typeface="黑体" panose="02010609060101010101" charset="-122"/>
              </a:endParaRPr>
            </a:p>
          </p:txBody>
        </p:sp>
        <p:sp>
          <p:nvSpPr>
            <p:cNvPr id="64" name="文本框 63"/>
            <p:cNvSpPr txBox="1"/>
            <p:nvPr>
              <p:custDataLst>
                <p:tags r:id="rId11"/>
              </p:custDataLst>
            </p:nvPr>
          </p:nvSpPr>
          <p:spPr>
            <a:xfrm>
              <a:off x="13211" y="3288"/>
              <a:ext cx="2460" cy="639"/>
            </a:xfrm>
            <a:prstGeom prst="rect">
              <a:avLst/>
            </a:prstGeom>
            <a:solidFill>
              <a:schemeClr val="bg1"/>
            </a:solidFill>
            <a:ln>
              <a:solidFill>
                <a:srgbClr val="91ACE0"/>
              </a:solidFill>
            </a:ln>
          </p:spPr>
          <p:txBody>
            <a:bodyPr wrap="square" rtlCol="0" anchor="ctr" anchorCtr="0">
              <a:noAutofit/>
            </a:bodyPr>
            <a:p>
              <a:pPr algn="ctr"/>
              <a:r>
                <a:rPr lang="zh-CN" sz="1200">
                  <a:solidFill>
                    <a:schemeClr val="tx1"/>
                  </a:solidFill>
                  <a:latin typeface="黑体" panose="02010609060101010101" charset="-122"/>
                  <a:ea typeface="黑体" panose="02010609060101010101" charset="-122"/>
                </a:rPr>
                <a:t>信息流程存档</a:t>
              </a:r>
              <a:endParaRPr lang="zh-CN" sz="1200">
                <a:solidFill>
                  <a:schemeClr val="tx1"/>
                </a:solidFill>
                <a:latin typeface="黑体" panose="02010609060101010101" charset="-122"/>
                <a:ea typeface="黑体" panose="02010609060101010101" charset="-122"/>
              </a:endParaRPr>
            </a:p>
          </p:txBody>
        </p:sp>
        <p:sp>
          <p:nvSpPr>
            <p:cNvPr id="65" name="文本框 64"/>
            <p:cNvSpPr txBox="1"/>
            <p:nvPr>
              <p:custDataLst>
                <p:tags r:id="rId12"/>
              </p:custDataLst>
            </p:nvPr>
          </p:nvSpPr>
          <p:spPr>
            <a:xfrm>
              <a:off x="15904" y="3288"/>
              <a:ext cx="2460" cy="639"/>
            </a:xfrm>
            <a:prstGeom prst="rect">
              <a:avLst/>
            </a:prstGeom>
            <a:solidFill>
              <a:schemeClr val="bg1"/>
            </a:solidFill>
            <a:ln>
              <a:solidFill>
                <a:srgbClr val="91ACE0"/>
              </a:solidFill>
            </a:ln>
          </p:spPr>
          <p:txBody>
            <a:bodyPr wrap="square" rtlCol="0" anchor="ctr" anchorCtr="0">
              <a:noAutofit/>
            </a:bodyPr>
            <a:p>
              <a:pPr algn="ctr"/>
              <a:r>
                <a:rPr lang="zh-CN" sz="1200">
                  <a:solidFill>
                    <a:schemeClr val="tx1"/>
                  </a:solidFill>
                  <a:latin typeface="黑体" panose="02010609060101010101" charset="-122"/>
                  <a:ea typeface="黑体" panose="02010609060101010101" charset="-122"/>
                </a:rPr>
                <a:t>事务性工作上云</a:t>
              </a:r>
              <a:endParaRPr lang="zh-CN" sz="1200">
                <a:solidFill>
                  <a:schemeClr val="tx1"/>
                </a:solidFill>
                <a:latin typeface="黑体" panose="02010609060101010101" charset="-122"/>
                <a:ea typeface="黑体" panose="02010609060101010101" charset="-122"/>
              </a:endParaRPr>
            </a:p>
          </p:txBody>
        </p:sp>
        <p:sp>
          <p:nvSpPr>
            <p:cNvPr id="68" name="文本框 67"/>
            <p:cNvSpPr txBox="1"/>
            <p:nvPr>
              <p:custDataLst>
                <p:tags r:id="rId13"/>
              </p:custDataLst>
            </p:nvPr>
          </p:nvSpPr>
          <p:spPr>
            <a:xfrm>
              <a:off x="10518" y="4159"/>
              <a:ext cx="2460" cy="639"/>
            </a:xfrm>
            <a:prstGeom prst="rect">
              <a:avLst/>
            </a:prstGeom>
            <a:solidFill>
              <a:schemeClr val="bg1"/>
            </a:solidFill>
            <a:ln>
              <a:solidFill>
                <a:srgbClr val="91ACE0"/>
              </a:solidFill>
            </a:ln>
          </p:spPr>
          <p:txBody>
            <a:bodyPr wrap="square" rtlCol="0" anchor="ctr" anchorCtr="0">
              <a:noAutofit/>
            </a:bodyPr>
            <a:p>
              <a:pPr algn="ctr"/>
              <a:r>
                <a:rPr lang="zh-CN" sz="1200">
                  <a:solidFill>
                    <a:schemeClr val="tx1"/>
                  </a:solidFill>
                  <a:latin typeface="黑体" panose="02010609060101010101" charset="-122"/>
                  <a:ea typeface="黑体" panose="02010609060101010101" charset="-122"/>
                </a:rPr>
                <a:t>异动提醒</a:t>
              </a:r>
              <a:endParaRPr lang="zh-CN" sz="1200">
                <a:solidFill>
                  <a:schemeClr val="tx1"/>
                </a:solidFill>
                <a:latin typeface="黑体" panose="02010609060101010101" charset="-122"/>
                <a:ea typeface="黑体" panose="02010609060101010101" charset="-122"/>
              </a:endParaRPr>
            </a:p>
          </p:txBody>
        </p:sp>
        <p:sp>
          <p:nvSpPr>
            <p:cNvPr id="70" name="文本框 69"/>
            <p:cNvSpPr txBox="1"/>
            <p:nvPr>
              <p:custDataLst>
                <p:tags r:id="rId14"/>
              </p:custDataLst>
            </p:nvPr>
          </p:nvSpPr>
          <p:spPr>
            <a:xfrm>
              <a:off x="13211" y="4159"/>
              <a:ext cx="2460" cy="639"/>
            </a:xfrm>
            <a:prstGeom prst="rect">
              <a:avLst/>
            </a:prstGeom>
            <a:solidFill>
              <a:schemeClr val="bg1"/>
            </a:solidFill>
            <a:ln>
              <a:solidFill>
                <a:srgbClr val="91ACE0"/>
              </a:solidFill>
            </a:ln>
          </p:spPr>
          <p:txBody>
            <a:bodyPr wrap="square" rtlCol="0" anchor="ctr" anchorCtr="0">
              <a:noAutofit/>
            </a:bodyPr>
            <a:p>
              <a:pPr algn="ctr"/>
              <a:r>
                <a:rPr lang="zh-CN" sz="1200">
                  <a:solidFill>
                    <a:schemeClr val="tx1"/>
                  </a:solidFill>
                  <a:latin typeface="黑体" panose="02010609060101010101" charset="-122"/>
                  <a:ea typeface="黑体" panose="02010609060101010101" charset="-122"/>
                </a:rPr>
                <a:t>组织架构优化</a:t>
              </a:r>
              <a:endParaRPr lang="zh-CN" sz="1200">
                <a:solidFill>
                  <a:schemeClr val="tx1"/>
                </a:solidFill>
                <a:latin typeface="黑体" panose="02010609060101010101" charset="-122"/>
                <a:ea typeface="黑体" panose="02010609060101010101" charset="-122"/>
              </a:endParaRPr>
            </a:p>
          </p:txBody>
        </p:sp>
        <p:sp>
          <p:nvSpPr>
            <p:cNvPr id="72" name="文本框 71"/>
            <p:cNvSpPr txBox="1"/>
            <p:nvPr>
              <p:custDataLst>
                <p:tags r:id="rId15"/>
              </p:custDataLst>
            </p:nvPr>
          </p:nvSpPr>
          <p:spPr>
            <a:xfrm>
              <a:off x="15904" y="4159"/>
              <a:ext cx="2460" cy="639"/>
            </a:xfrm>
            <a:prstGeom prst="rect">
              <a:avLst/>
            </a:prstGeom>
            <a:solidFill>
              <a:schemeClr val="bg1"/>
            </a:solidFill>
            <a:ln>
              <a:solidFill>
                <a:srgbClr val="91ACE0"/>
              </a:solidFill>
            </a:ln>
          </p:spPr>
          <p:txBody>
            <a:bodyPr wrap="square" rtlCol="0" anchor="ctr" anchorCtr="0">
              <a:noAutofit/>
            </a:bodyPr>
            <a:p>
              <a:pPr algn="ctr"/>
              <a:r>
                <a:rPr lang="zh-CN" sz="1200">
                  <a:solidFill>
                    <a:schemeClr val="tx1"/>
                  </a:solidFill>
                  <a:latin typeface="黑体" panose="02010609060101010101" charset="-122"/>
                  <a:ea typeface="黑体" panose="02010609060101010101" charset="-122"/>
                  <a:cs typeface="黑体" panose="02010609060101010101" charset="-122"/>
                </a:rPr>
                <a:t>汇报</a:t>
              </a:r>
              <a:r>
                <a:rPr lang="en-US" altLang="zh-CN" sz="1200">
                  <a:solidFill>
                    <a:schemeClr val="tx1"/>
                  </a:solidFill>
                  <a:latin typeface="黑体" panose="02010609060101010101" charset="-122"/>
                  <a:ea typeface="黑体" panose="02010609060101010101" charset="-122"/>
                  <a:cs typeface="黑体" panose="02010609060101010101" charset="-122"/>
                </a:rPr>
                <a:t>/</a:t>
              </a:r>
              <a:r>
                <a:rPr lang="zh-CN" altLang="en-US" sz="1200">
                  <a:solidFill>
                    <a:schemeClr val="tx1"/>
                  </a:solidFill>
                  <a:latin typeface="黑体" panose="02010609060101010101" charset="-122"/>
                  <a:ea typeface="黑体" panose="02010609060101010101" charset="-122"/>
                  <a:cs typeface="黑体" panose="02010609060101010101" charset="-122"/>
                </a:rPr>
                <a:t>审批流程优化</a:t>
              </a:r>
              <a:endParaRPr lang="zh-CN" altLang="en-US" sz="1200">
                <a:solidFill>
                  <a:schemeClr val="tx1"/>
                </a:solidFill>
                <a:latin typeface="黑体" panose="02010609060101010101" charset="-122"/>
                <a:ea typeface="黑体" panose="02010609060101010101" charset="-122"/>
                <a:cs typeface="黑体" panose="02010609060101010101" charset="-122"/>
              </a:endParaRPr>
            </a:p>
          </p:txBody>
        </p:sp>
      </p:grpSp>
      <p:grpSp>
        <p:nvGrpSpPr>
          <p:cNvPr id="3" name="组合 2"/>
          <p:cNvGrpSpPr/>
          <p:nvPr/>
        </p:nvGrpSpPr>
        <p:grpSpPr>
          <a:xfrm>
            <a:off x="6762115" y="4348480"/>
            <a:ext cx="4982210" cy="1490980"/>
            <a:chOff x="10518" y="6848"/>
            <a:chExt cx="7846" cy="2348"/>
          </a:xfrm>
        </p:grpSpPr>
        <p:sp>
          <p:nvSpPr>
            <p:cNvPr id="95" name="文本框 94"/>
            <p:cNvSpPr txBox="1"/>
            <p:nvPr>
              <p:custDataLst>
                <p:tags r:id="rId16"/>
              </p:custDataLst>
            </p:nvPr>
          </p:nvSpPr>
          <p:spPr>
            <a:xfrm>
              <a:off x="10518" y="6848"/>
              <a:ext cx="2460" cy="639"/>
            </a:xfrm>
            <a:prstGeom prst="rect">
              <a:avLst/>
            </a:prstGeom>
            <a:solidFill>
              <a:schemeClr val="bg1"/>
            </a:solidFill>
            <a:ln>
              <a:solidFill>
                <a:srgbClr val="91ACE0"/>
              </a:solidFill>
            </a:ln>
          </p:spPr>
          <p:txBody>
            <a:bodyPr wrap="square" rtlCol="0" anchor="ctr" anchorCtr="0">
              <a:noAutofit/>
            </a:bodyPr>
            <a:p>
              <a:pPr algn="ctr"/>
              <a:r>
                <a:rPr lang="zh-CN" altLang="en-US" sz="1200">
                  <a:solidFill>
                    <a:schemeClr val="tx1"/>
                  </a:solidFill>
                  <a:latin typeface="黑体" panose="02010609060101010101" charset="-122"/>
                  <a:ea typeface="黑体" panose="02010609060101010101" charset="-122"/>
                </a:rPr>
                <a:t>组织规范构建</a:t>
              </a:r>
              <a:endParaRPr lang="zh-CN" altLang="en-US" sz="1200">
                <a:solidFill>
                  <a:schemeClr val="tx1"/>
                </a:solidFill>
                <a:latin typeface="黑体" panose="02010609060101010101" charset="-122"/>
                <a:ea typeface="黑体" panose="02010609060101010101" charset="-122"/>
              </a:endParaRPr>
            </a:p>
          </p:txBody>
        </p:sp>
        <p:sp>
          <p:nvSpPr>
            <p:cNvPr id="97" name="文本框 96"/>
            <p:cNvSpPr txBox="1"/>
            <p:nvPr>
              <p:custDataLst>
                <p:tags r:id="rId17"/>
              </p:custDataLst>
            </p:nvPr>
          </p:nvSpPr>
          <p:spPr>
            <a:xfrm>
              <a:off x="13211" y="6848"/>
              <a:ext cx="2460" cy="639"/>
            </a:xfrm>
            <a:prstGeom prst="rect">
              <a:avLst/>
            </a:prstGeom>
            <a:solidFill>
              <a:schemeClr val="bg1"/>
            </a:solidFill>
            <a:ln>
              <a:solidFill>
                <a:srgbClr val="91ACE0"/>
              </a:solidFill>
            </a:ln>
          </p:spPr>
          <p:txBody>
            <a:bodyPr wrap="square" rtlCol="0" anchor="ctr" anchorCtr="0">
              <a:noAutofit/>
            </a:bodyPr>
            <a:p>
              <a:pPr algn="ctr"/>
              <a:r>
                <a:rPr lang="zh-CN" sz="1200">
                  <a:solidFill>
                    <a:schemeClr val="tx1"/>
                  </a:solidFill>
                  <a:latin typeface="黑体" panose="02010609060101010101" charset="-122"/>
                  <a:ea typeface="黑体" panose="02010609060101010101" charset="-122"/>
                </a:rPr>
                <a:t>职位体系构建</a:t>
              </a:r>
              <a:endParaRPr lang="zh-CN" sz="1200">
                <a:solidFill>
                  <a:schemeClr val="tx1"/>
                </a:solidFill>
                <a:latin typeface="黑体" panose="02010609060101010101" charset="-122"/>
                <a:ea typeface="黑体" panose="02010609060101010101" charset="-122"/>
              </a:endParaRPr>
            </a:p>
          </p:txBody>
        </p:sp>
        <p:sp>
          <p:nvSpPr>
            <p:cNvPr id="98" name="文本框 97"/>
            <p:cNvSpPr txBox="1"/>
            <p:nvPr>
              <p:custDataLst>
                <p:tags r:id="rId18"/>
              </p:custDataLst>
            </p:nvPr>
          </p:nvSpPr>
          <p:spPr>
            <a:xfrm>
              <a:off x="15904" y="6848"/>
              <a:ext cx="2460" cy="639"/>
            </a:xfrm>
            <a:prstGeom prst="rect">
              <a:avLst/>
            </a:prstGeom>
            <a:solidFill>
              <a:schemeClr val="bg1"/>
            </a:solidFill>
            <a:ln>
              <a:solidFill>
                <a:srgbClr val="91ACE0"/>
              </a:solidFill>
            </a:ln>
          </p:spPr>
          <p:txBody>
            <a:bodyPr wrap="square" rtlCol="0" anchor="ctr" anchorCtr="0">
              <a:noAutofit/>
            </a:bodyPr>
            <a:p>
              <a:pPr algn="ctr"/>
              <a:r>
                <a:rPr lang="zh-CN" sz="1200">
                  <a:solidFill>
                    <a:schemeClr val="tx1"/>
                  </a:solidFill>
                  <a:latin typeface="黑体" panose="02010609060101010101" charset="-122"/>
                  <a:ea typeface="黑体" panose="02010609060101010101" charset="-122"/>
                </a:rPr>
                <a:t>员工信息管理</a:t>
              </a:r>
              <a:endParaRPr lang="zh-CN" sz="1200">
                <a:solidFill>
                  <a:schemeClr val="tx1"/>
                </a:solidFill>
                <a:latin typeface="黑体" panose="02010609060101010101" charset="-122"/>
                <a:ea typeface="黑体" panose="02010609060101010101" charset="-122"/>
              </a:endParaRPr>
            </a:p>
          </p:txBody>
        </p:sp>
        <p:sp>
          <p:nvSpPr>
            <p:cNvPr id="99" name="文本框 98"/>
            <p:cNvSpPr txBox="1"/>
            <p:nvPr>
              <p:custDataLst>
                <p:tags r:id="rId19"/>
              </p:custDataLst>
            </p:nvPr>
          </p:nvSpPr>
          <p:spPr>
            <a:xfrm>
              <a:off x="10518" y="7719"/>
              <a:ext cx="2460" cy="639"/>
            </a:xfrm>
            <a:prstGeom prst="rect">
              <a:avLst/>
            </a:prstGeom>
            <a:solidFill>
              <a:schemeClr val="bg1"/>
            </a:solidFill>
            <a:ln>
              <a:solidFill>
                <a:srgbClr val="91ACE0"/>
              </a:solidFill>
            </a:ln>
          </p:spPr>
          <p:txBody>
            <a:bodyPr wrap="square" rtlCol="0" anchor="ctr" anchorCtr="0">
              <a:noAutofit/>
            </a:bodyPr>
            <a:p>
              <a:pPr algn="ctr"/>
              <a:r>
                <a:rPr lang="zh-CN" sz="1200">
                  <a:solidFill>
                    <a:schemeClr val="tx1"/>
                  </a:solidFill>
                  <a:latin typeface="黑体" panose="02010609060101010101" charset="-122"/>
                  <a:ea typeface="黑体" panose="02010609060101010101" charset="-122"/>
                </a:rPr>
                <a:t>审批汇报上云</a:t>
              </a:r>
              <a:endParaRPr lang="zh-CN" sz="1200">
                <a:solidFill>
                  <a:schemeClr val="tx1"/>
                </a:solidFill>
                <a:latin typeface="黑体" panose="02010609060101010101" charset="-122"/>
                <a:ea typeface="黑体" panose="02010609060101010101" charset="-122"/>
              </a:endParaRPr>
            </a:p>
          </p:txBody>
        </p:sp>
        <p:sp>
          <p:nvSpPr>
            <p:cNvPr id="100" name="文本框 99"/>
            <p:cNvSpPr txBox="1"/>
            <p:nvPr>
              <p:custDataLst>
                <p:tags r:id="rId20"/>
              </p:custDataLst>
            </p:nvPr>
          </p:nvSpPr>
          <p:spPr>
            <a:xfrm>
              <a:off x="13211" y="7719"/>
              <a:ext cx="2460" cy="639"/>
            </a:xfrm>
            <a:prstGeom prst="rect">
              <a:avLst/>
            </a:prstGeom>
            <a:solidFill>
              <a:schemeClr val="bg1"/>
            </a:solidFill>
            <a:ln>
              <a:solidFill>
                <a:srgbClr val="91ACE0"/>
              </a:solidFill>
            </a:ln>
          </p:spPr>
          <p:txBody>
            <a:bodyPr wrap="square" rtlCol="0" anchor="ctr" anchorCtr="0">
              <a:noAutofit/>
            </a:bodyPr>
            <a:p>
              <a:pPr algn="ctr"/>
              <a:r>
                <a:rPr lang="zh-CN" sz="1200">
                  <a:solidFill>
                    <a:schemeClr val="tx1"/>
                  </a:solidFill>
                  <a:latin typeface="黑体" panose="02010609060101010101" charset="-122"/>
                  <a:ea typeface="黑体" panose="02010609060101010101" charset="-122"/>
                </a:rPr>
                <a:t>考勤排班设置</a:t>
              </a:r>
              <a:endParaRPr lang="zh-CN" sz="1200">
                <a:solidFill>
                  <a:schemeClr val="tx1"/>
                </a:solidFill>
                <a:latin typeface="黑体" panose="02010609060101010101" charset="-122"/>
                <a:ea typeface="黑体" panose="02010609060101010101" charset="-122"/>
              </a:endParaRPr>
            </a:p>
          </p:txBody>
        </p:sp>
        <p:sp>
          <p:nvSpPr>
            <p:cNvPr id="101" name="文本框 100"/>
            <p:cNvSpPr txBox="1"/>
            <p:nvPr>
              <p:custDataLst>
                <p:tags r:id="rId21"/>
              </p:custDataLst>
            </p:nvPr>
          </p:nvSpPr>
          <p:spPr>
            <a:xfrm>
              <a:off x="15904" y="7719"/>
              <a:ext cx="2460" cy="639"/>
            </a:xfrm>
            <a:prstGeom prst="rect">
              <a:avLst/>
            </a:prstGeom>
            <a:solidFill>
              <a:schemeClr val="bg1"/>
            </a:solidFill>
            <a:ln>
              <a:solidFill>
                <a:srgbClr val="91ACE0"/>
              </a:solidFill>
            </a:ln>
          </p:spPr>
          <p:txBody>
            <a:bodyPr wrap="square" rtlCol="0" anchor="ctr" anchorCtr="0">
              <a:noAutofit/>
            </a:bodyPr>
            <a:p>
              <a:pPr algn="ctr"/>
              <a:r>
                <a:rPr lang="zh-CN" sz="1200">
                  <a:solidFill>
                    <a:schemeClr val="tx1"/>
                  </a:solidFill>
                  <a:latin typeface="黑体" panose="02010609060101010101" charset="-122"/>
                  <a:ea typeface="黑体" panose="02010609060101010101" charset="-122"/>
                  <a:cs typeface="黑体" panose="02010609060101010101" charset="-122"/>
                </a:rPr>
                <a:t>合同</a:t>
              </a:r>
              <a:r>
                <a:rPr lang="en-US" altLang="zh-CN" sz="1200">
                  <a:solidFill>
                    <a:schemeClr val="tx1"/>
                  </a:solidFill>
                  <a:latin typeface="黑体" panose="02010609060101010101" charset="-122"/>
                  <a:ea typeface="黑体" panose="02010609060101010101" charset="-122"/>
                  <a:cs typeface="黑体" panose="02010609060101010101" charset="-122"/>
                </a:rPr>
                <a:t>/</a:t>
              </a:r>
              <a:r>
                <a:rPr lang="zh-CN" altLang="en-US" sz="1200">
                  <a:solidFill>
                    <a:schemeClr val="tx1"/>
                  </a:solidFill>
                  <a:latin typeface="黑体" panose="02010609060101010101" charset="-122"/>
                  <a:ea typeface="黑体" panose="02010609060101010101" charset="-122"/>
                  <a:cs typeface="黑体" panose="02010609060101010101" charset="-122"/>
                </a:rPr>
                <a:t>项目上云</a:t>
              </a:r>
              <a:endParaRPr lang="zh-CN" altLang="en-US" sz="1200">
                <a:solidFill>
                  <a:schemeClr val="tx1"/>
                </a:solidFill>
                <a:latin typeface="黑体" panose="02010609060101010101" charset="-122"/>
                <a:ea typeface="黑体" panose="02010609060101010101" charset="-122"/>
                <a:cs typeface="黑体" panose="02010609060101010101" charset="-122"/>
              </a:endParaRPr>
            </a:p>
          </p:txBody>
        </p:sp>
        <p:sp>
          <p:nvSpPr>
            <p:cNvPr id="102" name="文本框 101"/>
            <p:cNvSpPr txBox="1"/>
            <p:nvPr>
              <p:custDataLst>
                <p:tags r:id="rId22"/>
              </p:custDataLst>
            </p:nvPr>
          </p:nvSpPr>
          <p:spPr>
            <a:xfrm>
              <a:off x="10518" y="8558"/>
              <a:ext cx="2460" cy="639"/>
            </a:xfrm>
            <a:prstGeom prst="rect">
              <a:avLst/>
            </a:prstGeom>
            <a:solidFill>
              <a:schemeClr val="bg1"/>
            </a:solidFill>
            <a:ln>
              <a:solidFill>
                <a:srgbClr val="91ACE0"/>
              </a:solidFill>
            </a:ln>
          </p:spPr>
          <p:txBody>
            <a:bodyPr wrap="square" rtlCol="0" anchor="ctr" anchorCtr="0">
              <a:noAutofit/>
            </a:bodyPr>
            <a:p>
              <a:pPr algn="ctr"/>
              <a:r>
                <a:rPr lang="zh-CN" altLang="en-US" sz="1200">
                  <a:solidFill>
                    <a:schemeClr val="tx1"/>
                  </a:solidFill>
                  <a:latin typeface="黑体" panose="02010609060101010101" charset="-122"/>
                  <a:ea typeface="黑体" panose="02010609060101010101" charset="-122"/>
                </a:rPr>
                <a:t>岗位调整</a:t>
              </a:r>
              <a:endParaRPr lang="zh-CN" altLang="en-US" sz="1200">
                <a:solidFill>
                  <a:schemeClr val="tx1"/>
                </a:solidFill>
                <a:latin typeface="黑体" panose="02010609060101010101" charset="-122"/>
                <a:ea typeface="黑体" panose="02010609060101010101" charset="-122"/>
              </a:endParaRPr>
            </a:p>
          </p:txBody>
        </p:sp>
        <p:sp>
          <p:nvSpPr>
            <p:cNvPr id="103" name="文本框 102"/>
            <p:cNvSpPr txBox="1"/>
            <p:nvPr>
              <p:custDataLst>
                <p:tags r:id="rId23"/>
              </p:custDataLst>
            </p:nvPr>
          </p:nvSpPr>
          <p:spPr>
            <a:xfrm>
              <a:off x="13211" y="8558"/>
              <a:ext cx="2460" cy="639"/>
            </a:xfrm>
            <a:prstGeom prst="rect">
              <a:avLst/>
            </a:prstGeom>
            <a:solidFill>
              <a:schemeClr val="bg1"/>
            </a:solidFill>
            <a:ln>
              <a:solidFill>
                <a:srgbClr val="91ACE0"/>
              </a:solidFill>
            </a:ln>
          </p:spPr>
          <p:txBody>
            <a:bodyPr wrap="square" rtlCol="0" anchor="ctr" anchorCtr="0">
              <a:noAutofit/>
            </a:bodyPr>
            <a:p>
              <a:pPr algn="ctr"/>
              <a:r>
                <a:rPr lang="zh-CN" sz="1200">
                  <a:solidFill>
                    <a:schemeClr val="tx1"/>
                  </a:solidFill>
                  <a:latin typeface="黑体" panose="02010609060101010101" charset="-122"/>
                  <a:ea typeface="黑体" panose="02010609060101010101" charset="-122"/>
                </a:rPr>
                <a:t>离职办理</a:t>
              </a:r>
              <a:endParaRPr lang="zh-CN" sz="1200">
                <a:solidFill>
                  <a:schemeClr val="tx1"/>
                </a:solidFill>
                <a:latin typeface="黑体" panose="02010609060101010101" charset="-122"/>
                <a:ea typeface="黑体" panose="02010609060101010101" charset="-122"/>
              </a:endParaRPr>
            </a:p>
          </p:txBody>
        </p:sp>
      </p:grpSp>
      <p:sp>
        <p:nvSpPr>
          <p:cNvPr id="108" name="文本框 107"/>
          <p:cNvSpPr txBox="1"/>
          <p:nvPr>
            <p:custDataLst>
              <p:tags r:id="rId24"/>
            </p:custDataLst>
          </p:nvPr>
        </p:nvSpPr>
        <p:spPr>
          <a:xfrm>
            <a:off x="1283970" y="1686560"/>
            <a:ext cx="3543935" cy="521970"/>
          </a:xfrm>
          <a:prstGeom prst="rect">
            <a:avLst/>
          </a:prstGeom>
          <a:noFill/>
        </p:spPr>
        <p:txBody>
          <a:bodyPr wrap="square" rtlCol="0">
            <a:spAutoFit/>
          </a:bodyPr>
          <a:p>
            <a:pPr algn="ctr"/>
            <a:r>
              <a:rPr lang="zh-CN" altLang="en-US" sz="1400">
                <a:latin typeface="黑体" panose="02010609060101010101" charset="-122"/>
                <a:ea typeface="黑体" panose="02010609060101010101" charset="-122"/>
                <a:cs typeface="黑体" panose="02010609060101010101" charset="-122"/>
              </a:rPr>
              <a:t>发现：人事管理信息线上线下难同步，员工体验差</a:t>
            </a:r>
            <a:endParaRPr lang="zh-CN" altLang="en-US" sz="1400">
              <a:latin typeface="黑体" panose="02010609060101010101" charset="-122"/>
              <a:ea typeface="黑体" panose="02010609060101010101" charset="-122"/>
              <a:cs typeface="黑体" panose="02010609060101010101" charset="-122"/>
            </a:endParaRPr>
          </a:p>
        </p:txBody>
      </p:sp>
      <p:grpSp>
        <p:nvGrpSpPr>
          <p:cNvPr id="109" name="组合 108"/>
          <p:cNvGrpSpPr/>
          <p:nvPr/>
        </p:nvGrpSpPr>
        <p:grpSpPr>
          <a:xfrm>
            <a:off x="429895" y="2087880"/>
            <a:ext cx="5468620" cy="3309620"/>
            <a:chOff x="779" y="3096"/>
            <a:chExt cx="8612" cy="5212"/>
          </a:xfrm>
        </p:grpSpPr>
        <p:grpSp>
          <p:nvGrpSpPr>
            <p:cNvPr id="110" name="组合 109"/>
            <p:cNvGrpSpPr/>
            <p:nvPr/>
          </p:nvGrpSpPr>
          <p:grpSpPr>
            <a:xfrm rot="0">
              <a:off x="779" y="3450"/>
              <a:ext cx="3743" cy="4645"/>
              <a:chOff x="8409" y="2793"/>
              <a:chExt cx="4217" cy="5234"/>
            </a:xfrm>
          </p:grpSpPr>
          <p:sp>
            <p:nvSpPr>
              <p:cNvPr id="111" name="文本框 110"/>
              <p:cNvSpPr txBox="1"/>
              <p:nvPr>
                <p:custDataLst>
                  <p:tags r:id="rId25"/>
                </p:custDataLst>
              </p:nvPr>
            </p:nvSpPr>
            <p:spPr>
              <a:xfrm>
                <a:off x="8621" y="7381"/>
                <a:ext cx="4005" cy="646"/>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rPr>
                  <a:t>人员的入转调离信息不全面，过程无法留痕</a:t>
                </a:r>
                <a:endParaRPr lang="zh-CN" altLang="en-US" sz="900">
                  <a:latin typeface="黑体" panose="02010609060101010101" charset="-122"/>
                  <a:ea typeface="黑体" panose="02010609060101010101" charset="-122"/>
                </a:endParaRPr>
              </a:p>
            </p:txBody>
          </p:sp>
          <p:sp>
            <p:nvSpPr>
              <p:cNvPr id="112" name="文本框 111"/>
              <p:cNvSpPr txBox="1"/>
              <p:nvPr>
                <p:custDataLst>
                  <p:tags r:id="rId26"/>
                </p:custDataLst>
              </p:nvPr>
            </p:nvSpPr>
            <p:spPr>
              <a:xfrm>
                <a:off x="8621" y="6393"/>
                <a:ext cx="4005" cy="403"/>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sym typeface="+mn-ea"/>
                  </a:rPr>
                  <a:t>离职流程不完善，导致工作交接出现问题</a:t>
                </a:r>
                <a:endParaRPr lang="zh-CN" altLang="en-US" sz="900">
                  <a:latin typeface="黑体" panose="02010609060101010101" charset="-122"/>
                  <a:ea typeface="黑体" panose="02010609060101010101" charset="-122"/>
                  <a:sym typeface="+mn-ea"/>
                </a:endParaRPr>
              </a:p>
            </p:txBody>
          </p:sp>
          <p:sp>
            <p:nvSpPr>
              <p:cNvPr id="113" name="文本框 112"/>
              <p:cNvSpPr txBox="1"/>
              <p:nvPr>
                <p:custDataLst>
                  <p:tags r:id="rId27"/>
                </p:custDataLst>
              </p:nvPr>
            </p:nvSpPr>
            <p:spPr>
              <a:xfrm>
                <a:off x="8409" y="5546"/>
                <a:ext cx="4217" cy="654"/>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rPr>
                  <a:t>为实现双线汇报关系，员工必须存在多个架构当中</a:t>
                </a:r>
                <a:endParaRPr lang="zh-CN" altLang="en-US" sz="900">
                  <a:latin typeface="黑体" panose="02010609060101010101" charset="-122"/>
                  <a:ea typeface="黑体" panose="02010609060101010101" charset="-122"/>
                </a:endParaRPr>
              </a:p>
            </p:txBody>
          </p:sp>
          <p:sp>
            <p:nvSpPr>
              <p:cNvPr id="114" name="文本框 113"/>
              <p:cNvSpPr txBox="1"/>
              <p:nvPr>
                <p:custDataLst>
                  <p:tags r:id="rId28"/>
                </p:custDataLst>
              </p:nvPr>
            </p:nvSpPr>
            <p:spPr>
              <a:xfrm>
                <a:off x="8621" y="4623"/>
                <a:ext cx="4005" cy="645"/>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sym typeface="+mn-ea"/>
                  </a:rPr>
                  <a:t>忽略员工合同续签，发生纠纷后使公司处于被动</a:t>
                </a:r>
                <a:endParaRPr lang="zh-CN" altLang="en-US" sz="900">
                  <a:latin typeface="黑体" panose="02010609060101010101" charset="-122"/>
                  <a:ea typeface="黑体" panose="02010609060101010101" charset="-122"/>
                  <a:sym typeface="+mn-ea"/>
                </a:endParaRPr>
              </a:p>
            </p:txBody>
          </p:sp>
          <p:sp>
            <p:nvSpPr>
              <p:cNvPr id="115" name="文本框 114"/>
              <p:cNvSpPr txBox="1"/>
              <p:nvPr>
                <p:custDataLst>
                  <p:tags r:id="rId29"/>
                </p:custDataLst>
              </p:nvPr>
            </p:nvSpPr>
            <p:spPr>
              <a:xfrm>
                <a:off x="8621" y="3727"/>
                <a:ext cx="4005" cy="645"/>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sym typeface="+mn-ea"/>
                  </a:rPr>
                  <a:t>企业人事、财务、业务信息无法在线打通，员工操作繁琐</a:t>
                </a:r>
                <a:endParaRPr lang="zh-CN" altLang="en-US" sz="900">
                  <a:latin typeface="黑体" panose="02010609060101010101" charset="-122"/>
                  <a:ea typeface="黑体" panose="02010609060101010101" charset="-122"/>
                  <a:sym typeface="+mn-ea"/>
                </a:endParaRPr>
              </a:p>
            </p:txBody>
          </p:sp>
          <p:sp>
            <p:nvSpPr>
              <p:cNvPr id="116" name="文本框 115"/>
              <p:cNvSpPr txBox="1"/>
              <p:nvPr>
                <p:custDataLst>
                  <p:tags r:id="rId30"/>
                </p:custDataLst>
              </p:nvPr>
            </p:nvSpPr>
            <p:spPr>
              <a:xfrm>
                <a:off x="8621" y="2793"/>
                <a:ext cx="4005" cy="645"/>
              </a:xfrm>
              <a:prstGeom prst="rect">
                <a:avLst/>
              </a:prstGeom>
              <a:noFill/>
            </p:spPr>
            <p:txBody>
              <a:bodyPr wrap="square" rtlCol="0" anchor="t">
                <a:spAutoFit/>
              </a:bodyPr>
              <a:p>
                <a:pPr algn="r"/>
                <a:r>
                  <a:rPr lang="zh-CN" altLang="en-US" sz="900">
                    <a:latin typeface="黑体" panose="02010609060101010101" charset="-122"/>
                    <a:ea typeface="黑体" panose="02010609060101010101" charset="-122"/>
                  </a:rPr>
                  <a:t>纸质员工表单管理难、易丢失、查询费时费力</a:t>
                </a:r>
                <a:endParaRPr lang="zh-CN" altLang="en-US" sz="900">
                  <a:latin typeface="黑体" panose="02010609060101010101" charset="-122"/>
                  <a:ea typeface="黑体" panose="02010609060101010101" charset="-122"/>
                </a:endParaRPr>
              </a:p>
            </p:txBody>
          </p:sp>
        </p:grpSp>
        <p:graphicFrame>
          <p:nvGraphicFramePr>
            <p:cNvPr id="117" name="图表 116"/>
            <p:cNvGraphicFramePr/>
            <p:nvPr>
              <p:custDataLst>
                <p:tags r:id="rId31"/>
              </p:custDataLst>
            </p:nvPr>
          </p:nvGraphicFramePr>
          <p:xfrm>
            <a:off x="4252" y="3096"/>
            <a:ext cx="4958" cy="5212"/>
          </p:xfrm>
          <a:graphic>
            <a:graphicData uri="http://schemas.openxmlformats.org/drawingml/2006/chart">
              <c:chart xmlns:c="http://schemas.openxmlformats.org/drawingml/2006/chart" xmlns:r="http://schemas.openxmlformats.org/officeDocument/2006/relationships" r:id="rId1"/>
            </a:graphicData>
          </a:graphic>
        </p:graphicFrame>
        <p:sp>
          <p:nvSpPr>
            <p:cNvPr id="118" name="文本框 117"/>
            <p:cNvSpPr txBox="1"/>
            <p:nvPr>
              <p:custDataLst>
                <p:tags r:id="rId32"/>
              </p:custDataLst>
            </p:nvPr>
          </p:nvSpPr>
          <p:spPr>
            <a:xfrm>
              <a:off x="8336" y="3502"/>
              <a:ext cx="1055" cy="431"/>
            </a:xfrm>
            <a:prstGeom prst="rect">
              <a:avLst/>
            </a:prstGeom>
            <a:noFill/>
          </p:spPr>
          <p:txBody>
            <a:bodyPr wrap="square" rtlCol="0">
              <a:noAutofit/>
            </a:bodyPr>
            <a:p>
              <a:r>
                <a:rPr lang="en-US" altLang="zh-CN" sz="1200">
                  <a:latin typeface="黑体" panose="02010609060101010101" charset="-122"/>
                  <a:ea typeface="黑体" panose="02010609060101010101" charset="-122"/>
                </a:rPr>
                <a:t>51.3%</a:t>
              </a:r>
              <a:endParaRPr lang="en-US" altLang="zh-CN" sz="1200">
                <a:latin typeface="黑体" panose="02010609060101010101" charset="-122"/>
                <a:ea typeface="黑体" panose="02010609060101010101" charset="-122"/>
              </a:endParaRPr>
            </a:p>
          </p:txBody>
        </p:sp>
        <p:sp>
          <p:nvSpPr>
            <p:cNvPr id="119" name="文本框 118"/>
            <p:cNvSpPr txBox="1"/>
            <p:nvPr>
              <p:custDataLst>
                <p:tags r:id="rId33"/>
              </p:custDataLst>
            </p:nvPr>
          </p:nvSpPr>
          <p:spPr>
            <a:xfrm>
              <a:off x="8335" y="4294"/>
              <a:ext cx="1055" cy="431"/>
            </a:xfrm>
            <a:prstGeom prst="rect">
              <a:avLst/>
            </a:prstGeom>
            <a:noFill/>
          </p:spPr>
          <p:txBody>
            <a:bodyPr wrap="square" rtlCol="0">
              <a:noAutofit/>
            </a:bodyPr>
            <a:p>
              <a:r>
                <a:rPr lang="en-US" altLang="zh-CN" sz="1200">
                  <a:latin typeface="黑体" panose="02010609060101010101" charset="-122"/>
                  <a:ea typeface="黑体" panose="02010609060101010101" charset="-122"/>
                </a:rPr>
                <a:t>51.3%</a:t>
              </a:r>
              <a:endParaRPr lang="en-US" altLang="zh-CN" sz="1200">
                <a:latin typeface="黑体" panose="02010609060101010101" charset="-122"/>
                <a:ea typeface="黑体" panose="02010609060101010101" charset="-122"/>
              </a:endParaRPr>
            </a:p>
          </p:txBody>
        </p:sp>
        <p:sp>
          <p:nvSpPr>
            <p:cNvPr id="120" name="文本框 119"/>
            <p:cNvSpPr txBox="1"/>
            <p:nvPr>
              <p:custDataLst>
                <p:tags r:id="rId34"/>
              </p:custDataLst>
            </p:nvPr>
          </p:nvSpPr>
          <p:spPr>
            <a:xfrm>
              <a:off x="7238" y="5083"/>
              <a:ext cx="1055" cy="431"/>
            </a:xfrm>
            <a:prstGeom prst="rect">
              <a:avLst/>
            </a:prstGeom>
            <a:noFill/>
          </p:spPr>
          <p:txBody>
            <a:bodyPr wrap="square" rtlCol="0">
              <a:noAutofit/>
            </a:bodyPr>
            <a:p>
              <a:r>
                <a:rPr lang="en-US" altLang="zh-CN" sz="1200">
                  <a:latin typeface="黑体" panose="02010609060101010101" charset="-122"/>
                  <a:ea typeface="黑体" panose="02010609060101010101" charset="-122"/>
                </a:rPr>
                <a:t>36.5%</a:t>
              </a:r>
              <a:endParaRPr lang="en-US" altLang="zh-CN" sz="1200">
                <a:latin typeface="黑体" panose="02010609060101010101" charset="-122"/>
                <a:ea typeface="黑体" panose="02010609060101010101" charset="-122"/>
              </a:endParaRPr>
            </a:p>
          </p:txBody>
        </p:sp>
        <p:sp>
          <p:nvSpPr>
            <p:cNvPr id="121" name="文本框 120"/>
            <p:cNvSpPr txBox="1"/>
            <p:nvPr>
              <p:custDataLst>
                <p:tags r:id="rId35"/>
              </p:custDataLst>
            </p:nvPr>
          </p:nvSpPr>
          <p:spPr>
            <a:xfrm>
              <a:off x="7048" y="5895"/>
              <a:ext cx="1055" cy="431"/>
            </a:xfrm>
            <a:prstGeom prst="rect">
              <a:avLst/>
            </a:prstGeom>
            <a:noFill/>
          </p:spPr>
          <p:txBody>
            <a:bodyPr wrap="square" rtlCol="0">
              <a:noAutofit/>
            </a:bodyPr>
            <a:p>
              <a:r>
                <a:rPr lang="en-US" altLang="zh-CN" sz="1200">
                  <a:latin typeface="黑体" panose="02010609060101010101" charset="-122"/>
                  <a:ea typeface="黑体" panose="02010609060101010101" charset="-122"/>
                </a:rPr>
                <a:t>33.9%</a:t>
              </a:r>
              <a:endParaRPr lang="en-US" altLang="zh-CN" sz="1200">
                <a:latin typeface="黑体" panose="02010609060101010101" charset="-122"/>
                <a:ea typeface="黑体" panose="02010609060101010101" charset="-122"/>
              </a:endParaRPr>
            </a:p>
          </p:txBody>
        </p:sp>
        <p:sp>
          <p:nvSpPr>
            <p:cNvPr id="122" name="文本框 121"/>
            <p:cNvSpPr txBox="1"/>
            <p:nvPr>
              <p:custDataLst>
                <p:tags r:id="rId36"/>
              </p:custDataLst>
            </p:nvPr>
          </p:nvSpPr>
          <p:spPr>
            <a:xfrm>
              <a:off x="6910" y="6681"/>
              <a:ext cx="1055" cy="431"/>
            </a:xfrm>
            <a:prstGeom prst="rect">
              <a:avLst/>
            </a:prstGeom>
            <a:noFill/>
          </p:spPr>
          <p:txBody>
            <a:bodyPr wrap="square" rtlCol="0">
              <a:noAutofit/>
            </a:bodyPr>
            <a:p>
              <a:r>
                <a:rPr lang="en-US" altLang="zh-CN" sz="1200">
                  <a:latin typeface="黑体" panose="02010609060101010101" charset="-122"/>
                  <a:ea typeface="黑体" panose="02010609060101010101" charset="-122"/>
                </a:rPr>
                <a:t>32.2%</a:t>
              </a:r>
              <a:endParaRPr lang="en-US" altLang="zh-CN" sz="1200">
                <a:latin typeface="黑体" panose="02010609060101010101" charset="-122"/>
                <a:ea typeface="黑体" panose="02010609060101010101" charset="-122"/>
              </a:endParaRPr>
            </a:p>
          </p:txBody>
        </p:sp>
        <p:sp>
          <p:nvSpPr>
            <p:cNvPr id="123" name="文本框 122"/>
            <p:cNvSpPr txBox="1"/>
            <p:nvPr>
              <p:custDataLst>
                <p:tags r:id="rId37"/>
              </p:custDataLst>
            </p:nvPr>
          </p:nvSpPr>
          <p:spPr>
            <a:xfrm>
              <a:off x="6333" y="7488"/>
              <a:ext cx="1055" cy="431"/>
            </a:xfrm>
            <a:prstGeom prst="rect">
              <a:avLst/>
            </a:prstGeom>
            <a:noFill/>
          </p:spPr>
          <p:txBody>
            <a:bodyPr wrap="square" rtlCol="0">
              <a:noAutofit/>
            </a:bodyPr>
            <a:p>
              <a:r>
                <a:rPr lang="en-US" altLang="zh-CN" sz="1200">
                  <a:latin typeface="黑体" panose="02010609060101010101" charset="-122"/>
                  <a:ea typeface="黑体" panose="02010609060101010101" charset="-122"/>
                </a:rPr>
                <a:t>24.3%</a:t>
              </a:r>
              <a:endParaRPr lang="en-US" altLang="zh-CN" sz="1200">
                <a:latin typeface="黑体" panose="02010609060101010101" charset="-122"/>
                <a:ea typeface="黑体" panose="02010609060101010101" charset="-122"/>
              </a:endParaRPr>
            </a:p>
          </p:txBody>
        </p:sp>
      </p:grpSp>
      <p:sp>
        <p:nvSpPr>
          <p:cNvPr id="124" name="ïŝḻiḑê"/>
          <p:cNvSpPr txBox="1"/>
          <p:nvPr>
            <p:custDataLst>
              <p:tags r:id="rId38"/>
            </p:custDataLst>
          </p:nvPr>
        </p:nvSpPr>
        <p:spPr>
          <a:xfrm>
            <a:off x="7509193" y="1299845"/>
            <a:ext cx="3488055" cy="614045"/>
          </a:xfrm>
          <a:prstGeom prst="rect">
            <a:avLst/>
          </a:prstGeom>
          <a:noFill/>
          <a:ln>
            <a:noFill/>
          </a:ln>
        </p:spPr>
        <p:txBody>
          <a:bodyPr wrap="square" lIns="91440" tIns="45720" rIns="91440" bIns="45720" anchor="ctr" anchorCtr="0">
            <a:noAutofit/>
          </a:bodyPr>
          <a:p>
            <a:pPr algn="ctr">
              <a:buSzPct val="25000"/>
            </a:pPr>
            <a:r>
              <a:rPr lang="en-US" altLang="zh-CN" sz="1600" b="1" dirty="0">
                <a:solidFill>
                  <a:schemeClr val="accent1"/>
                </a:solidFill>
                <a:latin typeface="黑体" panose="02010609060101010101" charset="-122"/>
                <a:ea typeface="黑体" panose="02010609060101010101" charset="-122"/>
              </a:rPr>
              <a:t>HR</a:t>
            </a:r>
            <a:r>
              <a:rPr lang="zh-CN" altLang="en-US" sz="1600" b="1" dirty="0">
                <a:solidFill>
                  <a:schemeClr val="accent1"/>
                </a:solidFill>
                <a:latin typeface="黑体" panose="02010609060101010101" charset="-122"/>
                <a:ea typeface="黑体" panose="02010609060101010101" charset="-122"/>
              </a:rPr>
              <a:t>核心诉求</a:t>
            </a:r>
            <a:endParaRPr lang="zh-CN" altLang="en-US" sz="1600" b="1" dirty="0">
              <a:solidFill>
                <a:schemeClr val="accent1"/>
              </a:solidFill>
              <a:latin typeface="黑体" panose="02010609060101010101" charset="-122"/>
              <a:ea typeface="黑体" panose="02010609060101010101" charset="-122"/>
            </a:endParaRPr>
          </a:p>
        </p:txBody>
      </p:sp>
      <p:sp>
        <p:nvSpPr>
          <p:cNvPr id="125" name="ïŝḻiḑê"/>
          <p:cNvSpPr txBox="1"/>
          <p:nvPr>
            <p:custDataLst>
              <p:tags r:id="rId39"/>
            </p:custDataLst>
          </p:nvPr>
        </p:nvSpPr>
        <p:spPr>
          <a:xfrm>
            <a:off x="7509193" y="3601085"/>
            <a:ext cx="3488055" cy="614045"/>
          </a:xfrm>
          <a:prstGeom prst="rect">
            <a:avLst/>
          </a:prstGeom>
          <a:noFill/>
          <a:ln>
            <a:noFill/>
          </a:ln>
        </p:spPr>
        <p:txBody>
          <a:bodyPr wrap="square" lIns="91440" tIns="45720" rIns="91440" bIns="45720" anchor="ctr" anchorCtr="0">
            <a:noAutofit/>
          </a:bodyPr>
          <a:p>
            <a:pPr algn="ctr">
              <a:buSzPct val="25000"/>
            </a:pPr>
            <a:r>
              <a:rPr lang="zh-CN" altLang="en-US" sz="1600" b="1" dirty="0">
                <a:solidFill>
                  <a:schemeClr val="accent1"/>
                </a:solidFill>
                <a:latin typeface="黑体" panose="02010609060101010101" charset="-122"/>
                <a:ea typeface="黑体" panose="02010609060101010101" charset="-122"/>
                <a:sym typeface="+mn-ea"/>
              </a:rPr>
              <a:t>零代码产品可实现功能</a:t>
            </a:r>
            <a:endParaRPr lang="zh-CN" altLang="en-US" sz="1600" b="1" dirty="0">
              <a:solidFill>
                <a:schemeClr val="accent1"/>
              </a:solidFill>
              <a:latin typeface="黑体" panose="02010609060101010101" charset="-122"/>
              <a:ea typeface="黑体" panose="02010609060101010101" charset="-122"/>
            </a:endParaRPr>
          </a:p>
        </p:txBody>
      </p:sp>
      <p:pic>
        <p:nvPicPr>
          <p:cNvPr id="16" name="图片 15" descr="1"/>
          <p:cNvPicPr>
            <a:picLocks noChangeAspect="1"/>
          </p:cNvPicPr>
          <p:nvPr>
            <p:custDataLst>
              <p:tags r:id="rId40"/>
            </p:custDataLst>
          </p:nvPr>
        </p:nvPicPr>
        <p:blipFill>
          <a:blip r:embed="rId41"/>
          <a:srcRect l="9656" t="8292" r="10630" b="8681"/>
          <a:stretch>
            <a:fillRect/>
          </a:stretch>
        </p:blipFill>
        <p:spPr>
          <a:xfrm>
            <a:off x="10429240" y="241300"/>
            <a:ext cx="1222375" cy="324485"/>
          </a:xfrm>
          <a:prstGeom prst="rect">
            <a:avLst/>
          </a:prstGeom>
        </p:spPr>
      </p:pic>
      <p:sp>
        <p:nvSpPr>
          <p:cNvPr id="7" name="文本框 6"/>
          <p:cNvSpPr txBox="1"/>
          <p:nvPr>
            <p:custDataLst>
              <p:tags r:id="rId42"/>
            </p:custDataLst>
          </p:nvPr>
        </p:nvSpPr>
        <p:spPr>
          <a:xfrm>
            <a:off x="306705" y="328930"/>
            <a:ext cx="10033635" cy="737235"/>
          </a:xfrm>
          <a:prstGeom prst="rect">
            <a:avLst/>
          </a:prstGeom>
          <a:noFill/>
        </p:spPr>
        <p:txBody>
          <a:bodyPr wrap="square" rtlCol="0">
            <a:spAutoFit/>
          </a:bodyPr>
          <a:p>
            <a:r>
              <a:rPr lang="zh-CN" altLang="en-US" sz="2400" b="1">
                <a:solidFill>
                  <a:schemeClr val="accent1"/>
                </a:solidFill>
                <a:latin typeface="黑体" panose="02010609060101010101" charset="-122"/>
                <a:ea typeface="黑体" panose="02010609060101010101" charset="-122"/>
                <a:sym typeface="+mn-ea"/>
              </a:rPr>
              <a:t>人事管理场景核心需求：入转调离全程在线，信息可追溯、决策有依据</a:t>
            </a:r>
            <a:endParaRPr lang="zh-CN" altLang="en-US" sz="2400" b="1">
              <a:solidFill>
                <a:schemeClr val="accent1"/>
              </a:solidFill>
              <a:latin typeface="黑体" panose="02010609060101010101" charset="-122"/>
              <a:ea typeface="黑体" panose="02010609060101010101" charset="-122"/>
              <a:sym typeface="+mn-ea"/>
            </a:endParaRPr>
          </a:p>
          <a:p>
            <a:endParaRPr lang="zh-CN" altLang="en-US" b="1">
              <a:solidFill>
                <a:schemeClr val="tx1"/>
              </a:solidFill>
              <a:latin typeface="黑体" panose="02010609060101010101" charset="-122"/>
              <a:ea typeface="黑体" panose="02010609060101010101" charset="-122"/>
              <a:sym typeface="+mn-ea"/>
            </a:endParaRPr>
          </a:p>
        </p:txBody>
      </p:sp>
      <p:sp>
        <p:nvSpPr>
          <p:cNvPr id="11" name="文本框 10"/>
          <p:cNvSpPr txBox="1"/>
          <p:nvPr>
            <p:custDataLst>
              <p:tags r:id="rId43"/>
            </p:custDataLst>
          </p:nvPr>
        </p:nvSpPr>
        <p:spPr>
          <a:xfrm>
            <a:off x="665480" y="6529705"/>
            <a:ext cx="462216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组合 114"/>
          <p:cNvGrpSpPr/>
          <p:nvPr/>
        </p:nvGrpSpPr>
        <p:grpSpPr>
          <a:xfrm>
            <a:off x="252730" y="4489450"/>
            <a:ext cx="1374775" cy="1374775"/>
            <a:chOff x="1030" y="6458"/>
            <a:chExt cx="1444" cy="1444"/>
          </a:xfrm>
        </p:grpSpPr>
        <p:sp>
          <p:nvSpPr>
            <p:cNvPr id="113" name="椭圆 112" descr="e7d195523061f1c074694c8bbf98be7b1e4b015d796375963FD28840057458461C7CA0DAD340D15583DEDFC2E3241C4F392EF3A8B4D067B40CF4F149DD7E51F346B0CAB1BCCF6DB2480C67273C6C9E4CB7D63619E1CD1CD898F268EB83ABFE1C770AEB56B9871CBD112779900AE5D5D3B8A757426D619BFD67D7ED8CE5D2318F6A0C13C335607E74"/>
            <p:cNvSpPr/>
            <p:nvPr>
              <p:custDataLst>
                <p:tags r:id="rId1"/>
              </p:custDataLst>
            </p:nvPr>
          </p:nvSpPr>
          <p:spPr>
            <a:xfrm>
              <a:off x="1030" y="6458"/>
              <a:ext cx="1445" cy="1445"/>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114" name="任意多边形: 形状 76" descr="e7d195523061f1c074694c8bbf98be7b1e4b015d796375963FD28840057458461C7CA0DAD340D15583DEDFC2E3241C4F392EF3A8B4D067B40CF4F149DD7E51F346B0CAB1BCCF6DB2480C67273C6C9E4CB7D63619E1CD1CD898F268EB83ABFE1C770AEB56B9871CBD112779900AE5D5D3B8A757426D619BFD67D7ED8CE5D2318F6A0C13C335607E74"/>
            <p:cNvSpPr/>
            <p:nvPr>
              <p:custDataLst>
                <p:tags r:id="rId2"/>
              </p:custDataLst>
            </p:nvPr>
          </p:nvSpPr>
          <p:spPr>
            <a:xfrm>
              <a:off x="1556" y="6458"/>
              <a:ext cx="919" cy="980"/>
            </a:xfrm>
            <a:custGeom>
              <a:avLst/>
              <a:gdLst>
                <a:gd name="connsiteX0" fmla="*/ 141145 w 659305"/>
                <a:gd name="connsiteY0" fmla="*/ 0 h 702864"/>
                <a:gd name="connsiteX1" fmla="*/ 659305 w 659305"/>
                <a:gd name="connsiteY1" fmla="*/ 518160 h 702864"/>
                <a:gd name="connsiteX2" fmla="*/ 648778 w 659305"/>
                <a:gd name="connsiteY2" fmla="*/ 622588 h 702864"/>
                <a:gd name="connsiteX3" fmla="*/ 623859 w 659305"/>
                <a:gd name="connsiteY3" fmla="*/ 702864 h 702864"/>
                <a:gd name="connsiteX4" fmla="*/ 193879 w 659305"/>
                <a:gd name="connsiteY4" fmla="*/ 702864 h 702864"/>
                <a:gd name="connsiteX5" fmla="*/ 0 w 659305"/>
                <a:gd name="connsiteY5" fmla="*/ 508985 h 702864"/>
                <a:gd name="connsiteX6" fmla="*/ 0 w 659305"/>
                <a:gd name="connsiteY6" fmla="*/ 21925 h 702864"/>
                <a:gd name="connsiteX7" fmla="*/ 36718 w 659305"/>
                <a:gd name="connsiteY7" fmla="*/ 10527 h 702864"/>
                <a:gd name="connsiteX8" fmla="*/ 141145 w 659305"/>
                <a:gd name="connsiteY8" fmla="*/ 0 h 70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305" h="702864">
                  <a:moveTo>
                    <a:pt x="141145" y="0"/>
                  </a:moveTo>
                  <a:cubicBezTo>
                    <a:pt x="427317" y="0"/>
                    <a:pt x="659305" y="231988"/>
                    <a:pt x="659305" y="518160"/>
                  </a:cubicBezTo>
                  <a:cubicBezTo>
                    <a:pt x="659305" y="553932"/>
                    <a:pt x="655680" y="588857"/>
                    <a:pt x="648778" y="622588"/>
                  </a:cubicBezTo>
                  <a:lnTo>
                    <a:pt x="623859" y="702864"/>
                  </a:lnTo>
                  <a:lnTo>
                    <a:pt x="193879" y="702864"/>
                  </a:lnTo>
                  <a:cubicBezTo>
                    <a:pt x="86803" y="702864"/>
                    <a:pt x="0" y="616061"/>
                    <a:pt x="0" y="508985"/>
                  </a:cubicBezTo>
                  <a:lnTo>
                    <a:pt x="0" y="21925"/>
                  </a:lnTo>
                  <a:lnTo>
                    <a:pt x="36718" y="10527"/>
                  </a:lnTo>
                  <a:cubicBezTo>
                    <a:pt x="70449" y="3625"/>
                    <a:pt x="105374" y="0"/>
                    <a:pt x="141145" y="0"/>
                  </a:cubicBezTo>
                  <a:close/>
                </a:path>
              </a:pathLst>
            </a:custGeom>
            <a:solidFill>
              <a:schemeClr val="accent6">
                <a:alpha val="5000"/>
              </a:schemeClr>
            </a:solidFill>
            <a:ln w="15875">
              <a:noFill/>
            </a:ln>
            <a:effectLst>
              <a:glow rad="342900">
                <a:schemeClr val="accent6">
                  <a:alpha val="15000"/>
                </a:schemeClr>
              </a:glow>
              <a:outerShdw blurRad="444500" sx="138000" sy="138000" algn="ctr" rotWithShape="0">
                <a:schemeClr val="accent6"/>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黑体" panose="02010609060101010101" charset="-122"/>
                <a:ea typeface="黑体" panose="02010609060101010101" charset="-122"/>
              </a:endParaRPr>
            </a:p>
          </p:txBody>
        </p:sp>
      </p:grpSp>
      <p:sp>
        <p:nvSpPr>
          <p:cNvPr id="6" name="e7d195523061f1c0" descr="e7d195523061f1c074694c8bbf98be7b1e4b015d796375963FD28840057458461C7CA0DAD340D15583DEDFC2E3241C4F392EF3A8B4D067B40CF4F149DD7E51F346B0CAB1BCCF6DB2480C67273C6C9E4CE0F3004E5C3397E9DBB399E827F1A1B4315D31B4A1FB924AA6F0CE797FFD0048F7FA626F7785968C67936054B24ADCC2455D90D09048EC83" hidden="1"/>
          <p:cNvSpPr txBox="1"/>
          <p:nvPr/>
        </p:nvSpPr>
        <p:spPr>
          <a:xfrm>
            <a:off x="-355600" y="1803400"/>
            <a:ext cx="262251" cy="1016000"/>
          </a:xfrm>
          <a:prstGeom prst="rect">
            <a:avLst/>
          </a:prstGeom>
          <a:noFill/>
        </p:spPr>
        <p:txBody>
          <a:bodyPr vert="wordArtVert" rtlCol="0">
            <a:spAutoFit/>
          </a:bodyPr>
          <a:lstStyle/>
          <a:p>
            <a:r>
              <a:rPr lang="en-US" altLang="zh-CN" sz="100"/>
              <a:t>e7d195523061f1c074694c8bbf98be7b1e4b015d796375963FD28840057458461C7CA0DAD340D15583DEDFC2E3241C4F392EF3A8B4D067B40CF4F149DD7E51F346B0CAB1BCCF6DB2480C67273C6C9E4CE0F3004E5C3397E9DBB399E827F1A1B4315D31B4A1FB924AA6F0CE797FFD0048F7FA626F7785968C67936054B24ADCC2455D90D09048EC83</a:t>
            </a:r>
            <a:endParaRPr lang="zh-CN" altLang="en-US" sz="100"/>
          </a:p>
        </p:txBody>
      </p:sp>
      <p:sp>
        <p:nvSpPr>
          <p:cNvPr id="3" name="文本框 2"/>
          <p:cNvSpPr txBox="1"/>
          <p:nvPr>
            <p:custDataLst>
              <p:tags r:id="rId3"/>
            </p:custDataLst>
          </p:nvPr>
        </p:nvSpPr>
        <p:spPr>
          <a:xfrm>
            <a:off x="5221605" y="4808855"/>
            <a:ext cx="7121525" cy="1328420"/>
          </a:xfrm>
          <a:prstGeom prst="rect">
            <a:avLst/>
          </a:prstGeom>
          <a:noFill/>
        </p:spPr>
        <p:txBody>
          <a:bodyPr wrap="square" rtlCol="0" anchor="t">
            <a:noAutofit/>
          </a:bodyPr>
          <a:p>
            <a:pPr algn="ctr">
              <a:buClrTx/>
              <a:buSzTx/>
              <a:buFontTx/>
            </a:pPr>
            <a:r>
              <a:rPr lang="en-US" altLang="zh-CN" sz="9600" b="1" dirty="0">
                <a:solidFill>
                  <a:schemeClr val="bg1">
                    <a:lumMod val="75000"/>
                    <a:alpha val="10000"/>
                  </a:schemeClr>
                </a:solidFill>
                <a:latin typeface="黑体" panose="02010609060101010101" charset="-122"/>
                <a:ea typeface="黑体" panose="02010609060101010101" charset="-122"/>
                <a:sym typeface="+mn-ea"/>
              </a:rPr>
              <a:t>CONTENTS</a:t>
            </a:r>
            <a:endParaRPr lang="en-US" altLang="zh-CN" sz="9600" b="1" dirty="0">
              <a:solidFill>
                <a:schemeClr val="bg1">
                  <a:lumMod val="75000"/>
                  <a:alpha val="10000"/>
                </a:schemeClr>
              </a:solidFill>
              <a:latin typeface="黑体" panose="02010609060101010101" charset="-122"/>
              <a:ea typeface="黑体" panose="02010609060101010101" charset="-122"/>
              <a:sym typeface="+mn-ea"/>
            </a:endParaRPr>
          </a:p>
        </p:txBody>
      </p:sp>
      <p:sp>
        <p:nvSpPr>
          <p:cNvPr id="13" name="矩形: 圆角 14" descr="e7d195523061f1c074694c8bbf98be7b1e4b015d796375963FD28840057458461C7CA0DAD340D15583DEDFC2E3241C4F392EF3A8B4D067B40CF4F149DD7E51F346B0CAB1BCCF6DB2480C67273C6C9E4CB7D63619E1CD1CD898F268EB83ABFE1C770AEB56B9871CBD112779900AE5D5D3B8A757426D619BFD67D7ED8CE5D2318F6A0C13C335607E74"/>
          <p:cNvSpPr/>
          <p:nvPr>
            <p:custDataLst>
              <p:tags r:id="rId4"/>
            </p:custDataLst>
          </p:nvPr>
        </p:nvSpPr>
        <p:spPr>
          <a:xfrm>
            <a:off x="753745" y="2860675"/>
            <a:ext cx="3900170" cy="612775"/>
          </a:xfrm>
          <a:prstGeom prst="roundRect">
            <a:avLst>
              <a:gd name="adj" fmla="val 6962"/>
            </a:avLst>
          </a:prstGeom>
          <a:solidFill>
            <a:schemeClr val="bg1"/>
          </a:solidFill>
          <a:ln>
            <a:noFill/>
          </a:ln>
          <a:effectLst>
            <a:outerShdw blurRad="571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b="1" dirty="0">
                <a:solidFill>
                  <a:schemeClr val="bg1">
                    <a:lumMod val="85000"/>
                  </a:schemeClr>
                </a:solidFill>
                <a:latin typeface="黑体" panose="02010609060101010101" charset="-122"/>
                <a:ea typeface="黑体" panose="02010609060101010101" charset="-122"/>
                <a:sym typeface="+mn-ea"/>
              </a:rPr>
              <a:t>实践：中小企业零代码应用调研</a:t>
            </a:r>
            <a:endParaRPr lang="zh-CN" b="1" dirty="0">
              <a:solidFill>
                <a:schemeClr val="bg1">
                  <a:lumMod val="85000"/>
                </a:schemeClr>
              </a:solidFill>
              <a:latin typeface="黑体" panose="02010609060101010101" charset="-122"/>
              <a:ea typeface="黑体" panose="02010609060101010101" charset="-122"/>
              <a:sym typeface="+mn-ea"/>
            </a:endParaRPr>
          </a:p>
        </p:txBody>
      </p:sp>
      <p:sp>
        <p:nvSpPr>
          <p:cNvPr id="18" name="矩形: 圆角 14" descr="e7d195523061f1c074694c8bbf98be7b1e4b015d796375963FD28840057458461C7CA0DAD340D15583DEDFC2E3241C4F392EF3A8B4D067B40CF4F149DD7E51F346B0CAB1BCCF6DB2480C67273C6C9E4CB7D63619E1CD1CD898F268EB83ABFE1C770AEB56B9871CBD112779900AE5D5D3B8A757426D619BFD67D7ED8CE5D2318F6A0C13C335607E74"/>
          <p:cNvSpPr/>
          <p:nvPr>
            <p:custDataLst>
              <p:tags r:id="rId5"/>
            </p:custDataLst>
          </p:nvPr>
        </p:nvSpPr>
        <p:spPr>
          <a:xfrm>
            <a:off x="818515" y="1887220"/>
            <a:ext cx="3032760" cy="612775"/>
          </a:xfrm>
          <a:prstGeom prst="roundRect">
            <a:avLst>
              <a:gd name="adj" fmla="val 6962"/>
            </a:avLst>
          </a:prstGeom>
          <a:solidFill>
            <a:schemeClr val="bg1"/>
          </a:solidFill>
          <a:ln>
            <a:noFill/>
          </a:ln>
          <a:effectLst>
            <a:outerShdw blurRad="571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zh-CN" b="1" dirty="0">
                <a:solidFill>
                  <a:schemeClr val="bg1">
                    <a:lumMod val="85000"/>
                  </a:schemeClr>
                </a:solidFill>
                <a:latin typeface="黑体" panose="02010609060101010101" charset="-122"/>
                <a:ea typeface="黑体" panose="02010609060101010101" charset="-122"/>
                <a:sym typeface="+mn-ea"/>
              </a:rPr>
              <a:t>关于我们</a:t>
            </a:r>
            <a:endParaRPr lang="zh-CN" b="1" dirty="0">
              <a:solidFill>
                <a:schemeClr val="bg1">
                  <a:lumMod val="85000"/>
                </a:schemeClr>
              </a:solidFill>
              <a:latin typeface="黑体" panose="02010609060101010101" charset="-122"/>
              <a:ea typeface="黑体" panose="02010609060101010101" charset="-122"/>
              <a:sym typeface="+mn-ea"/>
            </a:endParaRPr>
          </a:p>
        </p:txBody>
      </p:sp>
      <p:grpSp>
        <p:nvGrpSpPr>
          <p:cNvPr id="23" name="组合 22"/>
          <p:cNvGrpSpPr/>
          <p:nvPr/>
        </p:nvGrpSpPr>
        <p:grpSpPr>
          <a:xfrm>
            <a:off x="6617970" y="1591310"/>
            <a:ext cx="4318000" cy="2926715"/>
            <a:chOff x="8949" y="1454"/>
            <a:chExt cx="9720" cy="6588"/>
          </a:xfrm>
        </p:grpSpPr>
        <p:sp>
          <p:nvSpPr>
            <p:cNvPr id="24" name="矩形: 圆角 48" descr="e7d195523061f1c074694c8bbf98be7b1e4b015d796375963FD28840057458461C7CA0DAD340D15583DEDFC2E3241C4F392EF3A8B4D067B40CF4F149DD7E51F346B0CAB1BCCF6DB2480C67273C6C9E4CB7D63619E1CD1CD898F268EB83ABFE1C770AEB56B9871CBD112779900AE5D5D3B8A757426D619BFD67D7ED8CE5D2318F6A0C13C335607E74"/>
            <p:cNvSpPr/>
            <p:nvPr>
              <p:custDataLst>
                <p:tags r:id="rId6"/>
              </p:custDataLst>
            </p:nvPr>
          </p:nvSpPr>
          <p:spPr>
            <a:xfrm>
              <a:off x="8949" y="1454"/>
              <a:ext cx="9721" cy="6589"/>
            </a:xfrm>
            <a:prstGeom prst="roundRect">
              <a:avLst>
                <a:gd name="adj" fmla="val 6962"/>
              </a:avLst>
            </a:prstGeom>
            <a:solidFill>
              <a:schemeClr val="bg1"/>
            </a:solidFill>
            <a:ln>
              <a:noFill/>
            </a:ln>
            <a:effectLst>
              <a:outerShdw blurRad="571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pic>
          <p:nvPicPr>
            <p:cNvPr id="25" name="图片 24" descr="摄图网_500545398_城市信息科技景（企业商用）"/>
            <p:cNvPicPr>
              <a:picLocks noChangeAspect="1"/>
            </p:cNvPicPr>
            <p:nvPr>
              <p:custDataLst>
                <p:tags r:id="rId7"/>
              </p:custDataLst>
            </p:nvPr>
          </p:nvPicPr>
          <p:blipFill>
            <a:blip r:embed="rId8"/>
            <a:stretch>
              <a:fillRect/>
            </a:stretch>
          </p:blipFill>
          <p:spPr>
            <a:xfrm>
              <a:off x="9187" y="1635"/>
              <a:ext cx="9267" cy="6178"/>
            </a:xfrm>
            <a:prstGeom prst="roundRect">
              <a:avLst>
                <a:gd name="adj" fmla="val 6111"/>
              </a:avLst>
            </a:prstGeom>
          </p:spPr>
        </p:pic>
      </p:grpSp>
      <p:sp>
        <p:nvSpPr>
          <p:cNvPr id="2" name="矩形: 圆角 14" descr="e7d195523061f1c074694c8bbf98be7b1e4b015d796375963FD28840057458461C7CA0DAD340D15583DEDFC2E3241C4F392EF3A8B4D067B40CF4F149DD7E51F346B0CAB1BCCF6DB2480C67273C6C9E4CB7D63619E1CD1CD898F268EB83ABFE1C770AEB56B9871CBD112779900AE5D5D3B8A757426D619BFD67D7ED8CE5D2318F6A0C13C335607E74"/>
          <p:cNvSpPr/>
          <p:nvPr>
            <p:custDataLst>
              <p:tags r:id="rId9"/>
            </p:custDataLst>
          </p:nvPr>
        </p:nvSpPr>
        <p:spPr>
          <a:xfrm>
            <a:off x="753745" y="1887855"/>
            <a:ext cx="3899535" cy="612775"/>
          </a:xfrm>
          <a:prstGeom prst="roundRect">
            <a:avLst>
              <a:gd name="adj" fmla="val 6962"/>
            </a:avLst>
          </a:prstGeom>
          <a:solidFill>
            <a:schemeClr val="bg1"/>
          </a:solidFill>
          <a:ln>
            <a:noFill/>
          </a:ln>
          <a:effectLst>
            <a:outerShdw blurRad="571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zh-CN" b="1" dirty="0">
                <a:solidFill>
                  <a:schemeClr val="bg1">
                    <a:lumMod val="85000"/>
                  </a:schemeClr>
                </a:solidFill>
                <a:latin typeface="黑体" panose="02010609060101010101" charset="-122"/>
                <a:ea typeface="黑体" panose="02010609060101010101" charset="-122"/>
                <a:cs typeface="黑体" panose="02010609060101010101" charset="-122"/>
                <a:sym typeface="+mn-ea"/>
              </a:rPr>
              <a:t>现状：数字人事“轻”时代已来</a:t>
            </a:r>
            <a:endParaRPr lang="zh-CN" b="1" dirty="0">
              <a:solidFill>
                <a:schemeClr val="bg1">
                  <a:lumMod val="85000"/>
                </a:schemeClr>
              </a:solidFill>
              <a:latin typeface="黑体" panose="02010609060101010101" charset="-122"/>
              <a:ea typeface="黑体" panose="02010609060101010101" charset="-122"/>
              <a:cs typeface="黑体" panose="02010609060101010101" charset="-122"/>
              <a:sym typeface="+mn-ea"/>
            </a:endParaRPr>
          </a:p>
        </p:txBody>
      </p:sp>
      <p:grpSp>
        <p:nvGrpSpPr>
          <p:cNvPr id="5" name="组合 4"/>
          <p:cNvGrpSpPr/>
          <p:nvPr/>
        </p:nvGrpSpPr>
        <p:grpSpPr>
          <a:xfrm>
            <a:off x="534670" y="6501130"/>
            <a:ext cx="11116310" cy="0"/>
            <a:chOff x="717" y="10238"/>
            <a:chExt cx="17506" cy="0"/>
          </a:xfrm>
        </p:grpSpPr>
        <p:cxnSp>
          <p:nvCxnSpPr>
            <p:cNvPr id="8" name="íṩľîḑe"/>
            <p:cNvCxnSpPr/>
            <p:nvPr>
              <p:custDataLst>
                <p:tags r:id="rId10"/>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ïslîdé"/>
            <p:cNvCxnSpPr/>
            <p:nvPr>
              <p:custDataLst>
                <p:tags r:id="rId11"/>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custDataLst>
              <p:tags r:id="rId12"/>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custDataLst>
              <p:tags r:id="rId13"/>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20</a:t>
            </a:r>
            <a:endParaRPr lang="en-US" sz="1600">
              <a:solidFill>
                <a:schemeClr val="bg1">
                  <a:lumMod val="75000"/>
                </a:schemeClr>
              </a:solidFill>
              <a:latin typeface="黑体" panose="02010609060101010101" charset="-122"/>
              <a:ea typeface="黑体" panose="02010609060101010101" charset="-122"/>
              <a:sym typeface="+mn-ea"/>
            </a:endParaRPr>
          </a:p>
        </p:txBody>
      </p:sp>
      <p:grpSp>
        <p:nvGrpSpPr>
          <p:cNvPr id="9" name="组合 8"/>
          <p:cNvGrpSpPr/>
          <p:nvPr/>
        </p:nvGrpSpPr>
        <p:grpSpPr>
          <a:xfrm>
            <a:off x="753745" y="3833495"/>
            <a:ext cx="4966335" cy="612775"/>
            <a:chOff x="2186" y="3251"/>
            <a:chExt cx="7821" cy="965"/>
          </a:xfrm>
        </p:grpSpPr>
        <p:sp>
          <p:nvSpPr>
            <p:cNvPr id="11" name="矩形: 圆角 14" descr="e7d195523061f1c074694c8bbf98be7b1e4b015d796375963FD28840057458461C7CA0DAD340D15583DEDFC2E3241C4F392EF3A8B4D067B40CF4F149DD7E51F346B0CAB1BCCF6DB2480C67273C6C9E4CB7D63619E1CD1CD898F268EB83ABFE1C770AEB56B9871CBD112779900AE5D5D3B8A757426D619BFD67D7ED8CE5D2318F6A0C13C335607E74"/>
            <p:cNvSpPr/>
            <p:nvPr>
              <p:custDataLst>
                <p:tags r:id="rId14"/>
              </p:custDataLst>
            </p:nvPr>
          </p:nvSpPr>
          <p:spPr>
            <a:xfrm>
              <a:off x="2186" y="3251"/>
              <a:ext cx="7248" cy="965"/>
            </a:xfrm>
            <a:prstGeom prst="roundRect">
              <a:avLst>
                <a:gd name="adj" fmla="val 6962"/>
              </a:avLst>
            </a:prstGeom>
            <a:solidFill>
              <a:schemeClr val="accent1"/>
            </a:solidFill>
            <a:ln>
              <a:noFill/>
            </a:ln>
            <a:effectLst>
              <a:outerShdw blurRad="571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zh-CN" sz="2400" b="1" dirty="0">
                  <a:solidFill>
                    <a:schemeClr val="bg1"/>
                  </a:solidFill>
                  <a:latin typeface="黑体" panose="02010609060101010101" charset="-122"/>
                  <a:ea typeface="黑体" panose="02010609060101010101" charset="-122"/>
                  <a:sym typeface="+mn-ea"/>
                </a:rPr>
                <a:t>案例：企业零代码应用案例分享</a:t>
              </a:r>
              <a:endParaRPr lang="zh-CN" sz="2400" b="1" dirty="0">
                <a:solidFill>
                  <a:schemeClr val="bg1"/>
                </a:solidFill>
                <a:latin typeface="黑体" panose="02010609060101010101" charset="-122"/>
                <a:ea typeface="黑体" panose="02010609060101010101" charset="-122"/>
                <a:sym typeface="+mn-ea"/>
              </a:endParaRPr>
            </a:p>
          </p:txBody>
        </p:sp>
        <p:sp>
          <p:nvSpPr>
            <p:cNvPr id="16" name="任意多边形 15"/>
            <p:cNvSpPr/>
            <p:nvPr>
              <p:custDataLst>
                <p:tags r:id="rId15"/>
              </p:custDataLst>
            </p:nvPr>
          </p:nvSpPr>
          <p:spPr>
            <a:xfrm rot="13500000" flipH="1">
              <a:off x="9487" y="3475"/>
              <a:ext cx="520" cy="520"/>
            </a:xfrm>
            <a:custGeom>
              <a:avLst/>
              <a:gdLst>
                <a:gd name="connsiteX0" fmla="*/ 331554 w 391677"/>
                <a:gd name="connsiteY0" fmla="*/ 60123 h 391677"/>
                <a:gd name="connsiteX1" fmla="*/ 321239 w 391677"/>
                <a:gd name="connsiteY1" fmla="*/ 35219 h 391677"/>
                <a:gd name="connsiteX2" fmla="*/ 356458 w 391677"/>
                <a:gd name="connsiteY2" fmla="*/ 0 h 391677"/>
                <a:gd name="connsiteX3" fmla="*/ 391677 w 391677"/>
                <a:gd name="connsiteY3" fmla="*/ 35219 h 391677"/>
                <a:gd name="connsiteX4" fmla="*/ 356458 w 391677"/>
                <a:gd name="connsiteY4" fmla="*/ 70438 h 391677"/>
                <a:gd name="connsiteX5" fmla="*/ 331554 w 391677"/>
                <a:gd name="connsiteY5" fmla="*/ 60123 h 391677"/>
                <a:gd name="connsiteX6" fmla="*/ 331554 w 391677"/>
                <a:gd name="connsiteY6" fmla="*/ 167202 h 391677"/>
                <a:gd name="connsiteX7" fmla="*/ 321238 w 391677"/>
                <a:gd name="connsiteY7" fmla="*/ 142299 h 391677"/>
                <a:gd name="connsiteX8" fmla="*/ 356457 w 391677"/>
                <a:gd name="connsiteY8" fmla="*/ 107080 h 391677"/>
                <a:gd name="connsiteX9" fmla="*/ 391676 w 391677"/>
                <a:gd name="connsiteY9" fmla="*/ 142299 h 391677"/>
                <a:gd name="connsiteX10" fmla="*/ 356457 w 391677"/>
                <a:gd name="connsiteY10" fmla="*/ 177518 h 391677"/>
                <a:gd name="connsiteX11" fmla="*/ 331554 w 391677"/>
                <a:gd name="connsiteY11" fmla="*/ 167202 h 391677"/>
                <a:gd name="connsiteX12" fmla="*/ 331554 w 391677"/>
                <a:gd name="connsiteY12" fmla="*/ 274282 h 391677"/>
                <a:gd name="connsiteX13" fmla="*/ 321239 w 391677"/>
                <a:gd name="connsiteY13" fmla="*/ 249378 h 391677"/>
                <a:gd name="connsiteX14" fmla="*/ 356458 w 391677"/>
                <a:gd name="connsiteY14" fmla="*/ 214159 h 391677"/>
                <a:gd name="connsiteX15" fmla="*/ 391677 w 391677"/>
                <a:gd name="connsiteY15" fmla="*/ 249378 h 391677"/>
                <a:gd name="connsiteX16" fmla="*/ 356458 w 391677"/>
                <a:gd name="connsiteY16" fmla="*/ 284597 h 391677"/>
                <a:gd name="connsiteX17" fmla="*/ 331554 w 391677"/>
                <a:gd name="connsiteY17" fmla="*/ 274282 h 391677"/>
                <a:gd name="connsiteX18" fmla="*/ 331554 w 391677"/>
                <a:gd name="connsiteY18" fmla="*/ 381362 h 391677"/>
                <a:gd name="connsiteX19" fmla="*/ 321239 w 391677"/>
                <a:gd name="connsiteY19" fmla="*/ 356458 h 391677"/>
                <a:gd name="connsiteX20" fmla="*/ 356458 w 391677"/>
                <a:gd name="connsiteY20" fmla="*/ 321239 h 391677"/>
                <a:gd name="connsiteX21" fmla="*/ 391677 w 391677"/>
                <a:gd name="connsiteY21" fmla="*/ 356458 h 391677"/>
                <a:gd name="connsiteX22" fmla="*/ 356458 w 391677"/>
                <a:gd name="connsiteY22" fmla="*/ 391677 h 391677"/>
                <a:gd name="connsiteX23" fmla="*/ 331554 w 391677"/>
                <a:gd name="connsiteY23" fmla="*/ 381362 h 391677"/>
                <a:gd name="connsiteX24" fmla="*/ 224474 w 391677"/>
                <a:gd name="connsiteY24" fmla="*/ 381361 h 391677"/>
                <a:gd name="connsiteX25" fmla="*/ 214159 w 391677"/>
                <a:gd name="connsiteY25" fmla="*/ 356457 h 391677"/>
                <a:gd name="connsiteX26" fmla="*/ 249378 w 391677"/>
                <a:gd name="connsiteY26" fmla="*/ 321238 h 391677"/>
                <a:gd name="connsiteX27" fmla="*/ 284597 w 391677"/>
                <a:gd name="connsiteY27" fmla="*/ 356457 h 391677"/>
                <a:gd name="connsiteX28" fmla="*/ 249378 w 391677"/>
                <a:gd name="connsiteY28" fmla="*/ 391676 h 391677"/>
                <a:gd name="connsiteX29" fmla="*/ 224474 w 391677"/>
                <a:gd name="connsiteY29" fmla="*/ 381361 h 391677"/>
                <a:gd name="connsiteX30" fmla="*/ 117395 w 391677"/>
                <a:gd name="connsiteY30" fmla="*/ 381360 h 391677"/>
                <a:gd name="connsiteX31" fmla="*/ 107080 w 391677"/>
                <a:gd name="connsiteY31" fmla="*/ 356456 h 391677"/>
                <a:gd name="connsiteX32" fmla="*/ 142299 w 391677"/>
                <a:gd name="connsiteY32" fmla="*/ 321237 h 391677"/>
                <a:gd name="connsiteX33" fmla="*/ 177518 w 391677"/>
                <a:gd name="connsiteY33" fmla="*/ 356456 h 391677"/>
                <a:gd name="connsiteX34" fmla="*/ 142299 w 391677"/>
                <a:gd name="connsiteY34" fmla="*/ 391675 h 391677"/>
                <a:gd name="connsiteX35" fmla="*/ 117395 w 391677"/>
                <a:gd name="connsiteY35" fmla="*/ 381360 h 391677"/>
                <a:gd name="connsiteX36" fmla="*/ 10316 w 391677"/>
                <a:gd name="connsiteY36" fmla="*/ 381361 h 391677"/>
                <a:gd name="connsiteX37" fmla="*/ 0 w 391677"/>
                <a:gd name="connsiteY37" fmla="*/ 356457 h 391677"/>
                <a:gd name="connsiteX38" fmla="*/ 35219 w 391677"/>
                <a:gd name="connsiteY38" fmla="*/ 321238 h 391677"/>
                <a:gd name="connsiteX39" fmla="*/ 70438 w 391677"/>
                <a:gd name="connsiteY39" fmla="*/ 356457 h 391677"/>
                <a:gd name="connsiteX40" fmla="*/ 35219 w 391677"/>
                <a:gd name="connsiteY40" fmla="*/ 391676 h 391677"/>
                <a:gd name="connsiteX41" fmla="*/ 10316 w 391677"/>
                <a:gd name="connsiteY41" fmla="*/ 381361 h 3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1677" h="391677">
                  <a:moveTo>
                    <a:pt x="331554" y="60123"/>
                  </a:moveTo>
                  <a:cubicBezTo>
                    <a:pt x="325181" y="53750"/>
                    <a:pt x="321239" y="44945"/>
                    <a:pt x="321239" y="35219"/>
                  </a:cubicBezTo>
                  <a:cubicBezTo>
                    <a:pt x="321239" y="15768"/>
                    <a:pt x="337007" y="0"/>
                    <a:pt x="356458" y="0"/>
                  </a:cubicBezTo>
                  <a:cubicBezTo>
                    <a:pt x="375909" y="0"/>
                    <a:pt x="391677" y="15768"/>
                    <a:pt x="391677" y="35219"/>
                  </a:cubicBezTo>
                  <a:cubicBezTo>
                    <a:pt x="391677" y="54670"/>
                    <a:pt x="375909" y="70438"/>
                    <a:pt x="356458" y="70438"/>
                  </a:cubicBezTo>
                  <a:cubicBezTo>
                    <a:pt x="346732" y="70438"/>
                    <a:pt x="337928" y="66496"/>
                    <a:pt x="331554" y="60123"/>
                  </a:cubicBezTo>
                  <a:close/>
                  <a:moveTo>
                    <a:pt x="331554" y="167202"/>
                  </a:moveTo>
                  <a:cubicBezTo>
                    <a:pt x="325180" y="160829"/>
                    <a:pt x="321238" y="152024"/>
                    <a:pt x="321238" y="142299"/>
                  </a:cubicBezTo>
                  <a:cubicBezTo>
                    <a:pt x="321238" y="122848"/>
                    <a:pt x="337006" y="107080"/>
                    <a:pt x="356457" y="107080"/>
                  </a:cubicBezTo>
                  <a:cubicBezTo>
                    <a:pt x="375908" y="107080"/>
                    <a:pt x="391676" y="122848"/>
                    <a:pt x="391676" y="142299"/>
                  </a:cubicBezTo>
                  <a:cubicBezTo>
                    <a:pt x="391676" y="161750"/>
                    <a:pt x="375908" y="177518"/>
                    <a:pt x="356457" y="177518"/>
                  </a:cubicBezTo>
                  <a:cubicBezTo>
                    <a:pt x="346732" y="177518"/>
                    <a:pt x="337927" y="173576"/>
                    <a:pt x="331554" y="167202"/>
                  </a:cubicBezTo>
                  <a:close/>
                  <a:moveTo>
                    <a:pt x="331554" y="274282"/>
                  </a:moveTo>
                  <a:cubicBezTo>
                    <a:pt x="325181" y="267908"/>
                    <a:pt x="321239" y="259103"/>
                    <a:pt x="321239" y="249378"/>
                  </a:cubicBezTo>
                  <a:cubicBezTo>
                    <a:pt x="321239" y="229927"/>
                    <a:pt x="337007" y="214159"/>
                    <a:pt x="356458" y="214159"/>
                  </a:cubicBezTo>
                  <a:cubicBezTo>
                    <a:pt x="375909" y="214159"/>
                    <a:pt x="391677" y="229927"/>
                    <a:pt x="391677" y="249378"/>
                  </a:cubicBezTo>
                  <a:cubicBezTo>
                    <a:pt x="391677" y="268829"/>
                    <a:pt x="375909" y="284597"/>
                    <a:pt x="356458" y="284597"/>
                  </a:cubicBezTo>
                  <a:cubicBezTo>
                    <a:pt x="346732" y="284597"/>
                    <a:pt x="337928" y="280655"/>
                    <a:pt x="331554" y="274282"/>
                  </a:cubicBezTo>
                  <a:close/>
                  <a:moveTo>
                    <a:pt x="331554" y="381362"/>
                  </a:moveTo>
                  <a:cubicBezTo>
                    <a:pt x="325181" y="374988"/>
                    <a:pt x="321239" y="366183"/>
                    <a:pt x="321239" y="356458"/>
                  </a:cubicBezTo>
                  <a:cubicBezTo>
                    <a:pt x="321239" y="337007"/>
                    <a:pt x="337007" y="321239"/>
                    <a:pt x="356458" y="321239"/>
                  </a:cubicBezTo>
                  <a:cubicBezTo>
                    <a:pt x="375909" y="321239"/>
                    <a:pt x="391677" y="337007"/>
                    <a:pt x="391677" y="356458"/>
                  </a:cubicBezTo>
                  <a:cubicBezTo>
                    <a:pt x="391677" y="375909"/>
                    <a:pt x="375909" y="391677"/>
                    <a:pt x="356458" y="391677"/>
                  </a:cubicBezTo>
                  <a:cubicBezTo>
                    <a:pt x="346732" y="391677"/>
                    <a:pt x="337928" y="387735"/>
                    <a:pt x="331554" y="381362"/>
                  </a:cubicBezTo>
                  <a:close/>
                  <a:moveTo>
                    <a:pt x="224474" y="381361"/>
                  </a:moveTo>
                  <a:cubicBezTo>
                    <a:pt x="218101" y="374987"/>
                    <a:pt x="214159" y="366182"/>
                    <a:pt x="214159" y="356457"/>
                  </a:cubicBezTo>
                  <a:cubicBezTo>
                    <a:pt x="214159" y="337006"/>
                    <a:pt x="229927" y="321238"/>
                    <a:pt x="249378" y="321238"/>
                  </a:cubicBezTo>
                  <a:cubicBezTo>
                    <a:pt x="268829" y="321238"/>
                    <a:pt x="284597" y="337006"/>
                    <a:pt x="284597" y="356457"/>
                  </a:cubicBezTo>
                  <a:cubicBezTo>
                    <a:pt x="284597" y="375908"/>
                    <a:pt x="268829" y="391676"/>
                    <a:pt x="249378" y="391676"/>
                  </a:cubicBezTo>
                  <a:cubicBezTo>
                    <a:pt x="239652" y="391676"/>
                    <a:pt x="230848" y="387734"/>
                    <a:pt x="224474" y="381361"/>
                  </a:cubicBezTo>
                  <a:close/>
                  <a:moveTo>
                    <a:pt x="117395" y="381360"/>
                  </a:moveTo>
                  <a:cubicBezTo>
                    <a:pt x="111022" y="374987"/>
                    <a:pt x="107080" y="366182"/>
                    <a:pt x="107080" y="356456"/>
                  </a:cubicBezTo>
                  <a:cubicBezTo>
                    <a:pt x="107080" y="337005"/>
                    <a:pt x="122848" y="321237"/>
                    <a:pt x="142299" y="321237"/>
                  </a:cubicBezTo>
                  <a:cubicBezTo>
                    <a:pt x="161750" y="321237"/>
                    <a:pt x="177518" y="337005"/>
                    <a:pt x="177518" y="356456"/>
                  </a:cubicBezTo>
                  <a:cubicBezTo>
                    <a:pt x="177518" y="375907"/>
                    <a:pt x="161750" y="391675"/>
                    <a:pt x="142299" y="391675"/>
                  </a:cubicBezTo>
                  <a:cubicBezTo>
                    <a:pt x="132573" y="391675"/>
                    <a:pt x="123768" y="387733"/>
                    <a:pt x="117395" y="381360"/>
                  </a:cubicBezTo>
                  <a:close/>
                  <a:moveTo>
                    <a:pt x="10316" y="381361"/>
                  </a:moveTo>
                  <a:cubicBezTo>
                    <a:pt x="3942" y="374987"/>
                    <a:pt x="0" y="366182"/>
                    <a:pt x="0" y="356457"/>
                  </a:cubicBezTo>
                  <a:cubicBezTo>
                    <a:pt x="0" y="337006"/>
                    <a:pt x="15768" y="321238"/>
                    <a:pt x="35219" y="321238"/>
                  </a:cubicBezTo>
                  <a:cubicBezTo>
                    <a:pt x="54670" y="321238"/>
                    <a:pt x="70438" y="337006"/>
                    <a:pt x="70438" y="356457"/>
                  </a:cubicBezTo>
                  <a:cubicBezTo>
                    <a:pt x="70438" y="375908"/>
                    <a:pt x="54670" y="391676"/>
                    <a:pt x="35219" y="391676"/>
                  </a:cubicBezTo>
                  <a:cubicBezTo>
                    <a:pt x="25494" y="391676"/>
                    <a:pt x="16689" y="387734"/>
                    <a:pt x="10316" y="38136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latin typeface="黑体" panose="02010609060101010101" charset="-122"/>
                <a:ea typeface="黑体" panose="02010609060101010101" charset="-122"/>
              </a:endParaRPr>
            </a:p>
          </p:txBody>
        </p:sp>
      </p:grpSp>
      <p:sp>
        <p:nvSpPr>
          <p:cNvPr id="51" name="矩形 50"/>
          <p:cNvSpPr/>
          <p:nvPr>
            <p:custDataLst>
              <p:tags r:id="rId16"/>
            </p:custDataLst>
          </p:nvPr>
        </p:nvSpPr>
        <p:spPr>
          <a:xfrm>
            <a:off x="460375" y="728980"/>
            <a:ext cx="5102860" cy="36000"/>
          </a:xfrm>
          <a:prstGeom prst="rect">
            <a:avLst/>
          </a:prstGeom>
          <a:gradFill>
            <a:gsLst>
              <a:gs pos="0">
                <a:srgbClr val="FFFFFF"/>
              </a:gs>
              <a:gs pos="100000">
                <a:srgbClr val="0236DE"/>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17" name="文本框 16"/>
          <p:cNvSpPr txBox="1"/>
          <p:nvPr>
            <p:custDataLst>
              <p:tags r:id="rId17"/>
            </p:custDataLst>
          </p:nvPr>
        </p:nvSpPr>
        <p:spPr>
          <a:xfrm>
            <a:off x="460375" y="241300"/>
            <a:ext cx="9707245" cy="460375"/>
          </a:xfrm>
          <a:prstGeom prst="rect">
            <a:avLst/>
          </a:prstGeom>
          <a:noFill/>
        </p:spPr>
        <p:txBody>
          <a:bodyPr wrap="square" rtlCol="0">
            <a:spAutoFit/>
          </a:bodyPr>
          <a:p>
            <a:r>
              <a:rPr lang="zh-CN" altLang="en-US" sz="2400" b="1">
                <a:latin typeface="黑体" panose="02010609060101010101" charset="-122"/>
                <a:ea typeface="黑体" panose="02010609060101010101" charset="-122"/>
              </a:rPr>
              <a:t>目录</a:t>
            </a:r>
            <a:endParaRPr lang="zh-CN" altLang="en-US" sz="2400" b="1">
              <a:latin typeface="黑体" panose="02010609060101010101" charset="-122"/>
              <a:ea typeface="黑体" panose="02010609060101010101" charset="-122"/>
            </a:endParaRPr>
          </a:p>
        </p:txBody>
      </p:sp>
      <p:pic>
        <p:nvPicPr>
          <p:cNvPr id="10" name="图片 9" descr="1"/>
          <p:cNvPicPr>
            <a:picLocks noChangeAspect="1"/>
          </p:cNvPicPr>
          <p:nvPr>
            <p:custDataLst>
              <p:tags r:id="rId18"/>
            </p:custDataLst>
          </p:nvPr>
        </p:nvPicPr>
        <p:blipFill>
          <a:blip r:embed="rId19"/>
          <a:srcRect l="9656" t="8292" r="10630" b="8681"/>
          <a:stretch>
            <a:fillRect/>
          </a:stretch>
        </p:blipFill>
        <p:spPr>
          <a:xfrm>
            <a:off x="10429240" y="241300"/>
            <a:ext cx="1222375" cy="324485"/>
          </a:xfrm>
          <a:prstGeom prst="rect">
            <a:avLst/>
          </a:prstGeom>
        </p:spPr>
      </p:pic>
      <p:sp>
        <p:nvSpPr>
          <p:cNvPr id="7" name="文本框 6"/>
          <p:cNvSpPr txBox="1"/>
          <p:nvPr>
            <p:custDataLst>
              <p:tags r:id="rId20"/>
            </p:custDataLst>
          </p:nvPr>
        </p:nvSpPr>
        <p:spPr>
          <a:xfrm>
            <a:off x="665480" y="6529705"/>
            <a:ext cx="462216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rot="20340000">
            <a:off x="98425" y="3380740"/>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12" name="文本框 11"/>
          <p:cNvSpPr txBox="1"/>
          <p:nvPr>
            <p:custDataLst>
              <p:tags r:id="rId2"/>
            </p:custDataLst>
          </p:nvPr>
        </p:nvSpPr>
        <p:spPr>
          <a:xfrm rot="20340000">
            <a:off x="6235065" y="2211705"/>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pic>
        <p:nvPicPr>
          <p:cNvPr id="3" name="图片 2" descr="摄图网_600483692_banner_团队协作（企业商用）"/>
          <p:cNvPicPr>
            <a:picLocks noChangeAspect="1"/>
          </p:cNvPicPr>
          <p:nvPr/>
        </p:nvPicPr>
        <p:blipFill>
          <a:blip r:embed="rId3"/>
          <a:srcRect t="40301" b="22214"/>
          <a:stretch>
            <a:fillRect/>
          </a:stretch>
        </p:blipFill>
        <p:spPr>
          <a:xfrm>
            <a:off x="0" y="3267075"/>
            <a:ext cx="12211685" cy="3051810"/>
          </a:xfrm>
          <a:prstGeom prst="rect">
            <a:avLst/>
          </a:prstGeom>
        </p:spPr>
      </p:pic>
      <p:sp>
        <p:nvSpPr>
          <p:cNvPr id="4" name="矩形 3"/>
          <p:cNvSpPr/>
          <p:nvPr>
            <p:custDataLst>
              <p:tags r:id="rId4"/>
            </p:custDataLst>
          </p:nvPr>
        </p:nvSpPr>
        <p:spPr>
          <a:xfrm>
            <a:off x="-10795" y="3263900"/>
            <a:ext cx="12223115" cy="3053080"/>
          </a:xfrm>
          <a:prstGeom prst="rect">
            <a:avLst/>
          </a:prstGeom>
          <a:solidFill>
            <a:srgbClr val="1185FE">
              <a:alpha val="58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14" name="文本框 13"/>
          <p:cNvSpPr txBox="1"/>
          <p:nvPr>
            <p:custDataLst>
              <p:tags r:id="rId5"/>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custDataLst>
              <p:tags r:id="rId6"/>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21</a:t>
            </a:r>
            <a:endParaRPr lang="en-US" sz="1600">
              <a:solidFill>
                <a:schemeClr val="bg1">
                  <a:lumMod val="75000"/>
                </a:schemeClr>
              </a:solidFill>
              <a:latin typeface="黑体" panose="02010609060101010101" charset="-122"/>
              <a:ea typeface="黑体" panose="02010609060101010101" charset="-122"/>
              <a:sym typeface="+mn-ea"/>
            </a:endParaRPr>
          </a:p>
        </p:txBody>
      </p:sp>
      <p:grpSp>
        <p:nvGrpSpPr>
          <p:cNvPr id="66" name="组合 65"/>
          <p:cNvGrpSpPr/>
          <p:nvPr/>
        </p:nvGrpSpPr>
        <p:grpSpPr>
          <a:xfrm>
            <a:off x="534670" y="6501130"/>
            <a:ext cx="11116310" cy="0"/>
            <a:chOff x="717" y="10238"/>
            <a:chExt cx="17506" cy="0"/>
          </a:xfrm>
        </p:grpSpPr>
        <p:cxnSp>
          <p:nvCxnSpPr>
            <p:cNvPr id="67" name="íṩľîḑe"/>
            <p:cNvCxnSpPr/>
            <p:nvPr>
              <p:custDataLst>
                <p:tags r:id="rId7"/>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ïslîdé"/>
            <p:cNvCxnSpPr/>
            <p:nvPr>
              <p:custDataLst>
                <p:tags r:id="rId8"/>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custDataLst>
              <p:tags r:id="rId9"/>
            </p:custDataLst>
          </p:nvPr>
        </p:nvSpPr>
        <p:spPr>
          <a:xfrm>
            <a:off x="678180" y="1075055"/>
            <a:ext cx="6075680" cy="1291590"/>
          </a:xfrm>
          <a:prstGeom prst="rect">
            <a:avLst/>
          </a:prstGeom>
          <a:noFill/>
        </p:spPr>
        <p:txBody>
          <a:bodyPr wrap="square">
            <a:spAutoFit/>
          </a:bodyPr>
          <a:p>
            <a:pPr indent="0" algn="l" fontAlgn="t">
              <a:lnSpc>
                <a:spcPct val="150000"/>
              </a:lnSpc>
            </a:pPr>
            <a:r>
              <a:rPr lang="zh-CN" altLang="zh-CN" sz="2000" b="1" kern="0" dirty="0">
                <a:solidFill>
                  <a:schemeClr val="tx1">
                    <a:lumMod val="75000"/>
                    <a:lumOff val="25000"/>
                  </a:schemeClr>
                </a:solidFill>
                <a:effectLst/>
                <a:latin typeface="黑体" panose="02010609060101010101" charset="-122"/>
                <a:ea typeface="黑体" panose="02010609060101010101" charset="-122"/>
                <a:cs typeface="微软雅黑" panose="020B0503020204020204" charset="-122"/>
              </a:rPr>
              <a:t>客户名称：某</a:t>
            </a:r>
            <a:r>
              <a:rPr lang="zh-CN" altLang="en-US" sz="2000" b="1" kern="0" dirty="0">
                <a:solidFill>
                  <a:schemeClr val="tx1">
                    <a:lumMod val="75000"/>
                    <a:lumOff val="25000"/>
                  </a:schemeClr>
                </a:solidFill>
                <a:latin typeface="黑体" panose="02010609060101010101" charset="-122"/>
                <a:ea typeface="黑体" panose="02010609060101010101" charset="-122"/>
                <a:cs typeface="微软雅黑" panose="020B0503020204020204" charset="-122"/>
              </a:rPr>
              <a:t>数据服务有限公司</a:t>
            </a:r>
            <a:endParaRPr lang="en-US" altLang="zh-CN" sz="2000" b="1" kern="0" dirty="0">
              <a:solidFill>
                <a:schemeClr val="tx1">
                  <a:lumMod val="75000"/>
                  <a:lumOff val="25000"/>
                </a:schemeClr>
              </a:solidFill>
              <a:latin typeface="黑体" panose="02010609060101010101" charset="-122"/>
              <a:ea typeface="黑体" panose="02010609060101010101" charset="-122"/>
              <a:cs typeface="微软雅黑" panose="020B0503020204020204" charset="-122"/>
            </a:endParaRPr>
          </a:p>
          <a:p>
            <a:pPr indent="0" algn="just" latinLnBrk="1">
              <a:lnSpc>
                <a:spcPct val="150000"/>
              </a:lnSpc>
            </a:pPr>
            <a:r>
              <a:rPr lang="zh-CN" altLang="en-US" sz="1600" b="0" i="0" dirty="0">
                <a:solidFill>
                  <a:schemeClr val="tx1">
                    <a:lumMod val="75000"/>
                    <a:lumOff val="25000"/>
                  </a:schemeClr>
                </a:solidFill>
                <a:effectLst/>
                <a:latin typeface="黑体" panose="02010609060101010101" charset="-122"/>
                <a:ea typeface="黑体" panose="02010609060101010101" charset="-122"/>
                <a:cs typeface="微软雅黑" panose="020B0503020204020204" charset="-122"/>
              </a:rPr>
              <a:t>大数据服务机构，在上海和北京设立双总部，在深圳、杭州、南京、成都、苏州等地设有分支机构。</a:t>
            </a:r>
            <a:endParaRPr lang="zh-CN" altLang="en-US" sz="1600" b="0" i="0" dirty="0">
              <a:solidFill>
                <a:schemeClr val="tx1">
                  <a:lumMod val="75000"/>
                  <a:lumOff val="25000"/>
                </a:schemeClr>
              </a:solidFill>
              <a:effectLst/>
              <a:latin typeface="黑体" panose="02010609060101010101" charset="-122"/>
              <a:ea typeface="黑体" panose="02010609060101010101" charset="-122"/>
              <a:cs typeface="微软雅黑" panose="020B0503020204020204" charset="-122"/>
            </a:endParaRPr>
          </a:p>
        </p:txBody>
      </p:sp>
      <p:sp>
        <p:nvSpPr>
          <p:cNvPr id="22" name="文本框 21"/>
          <p:cNvSpPr txBox="1"/>
          <p:nvPr>
            <p:custDataLst>
              <p:tags r:id="rId10"/>
            </p:custDataLst>
          </p:nvPr>
        </p:nvSpPr>
        <p:spPr>
          <a:xfrm>
            <a:off x="7280910" y="1254125"/>
            <a:ext cx="3818255" cy="506730"/>
          </a:xfrm>
          <a:prstGeom prst="roundRect">
            <a:avLst/>
          </a:prstGeom>
          <a:solidFill>
            <a:srgbClr val="1185FE"/>
          </a:solidFill>
        </p:spPr>
        <p:txBody>
          <a:bodyPr wrap="square" rtlCol="0">
            <a:noAutofit/>
          </a:bodyPr>
          <a:p>
            <a:pPr algn="ctr"/>
            <a:r>
              <a:rPr lang="zh-CN" altLang="en-US" sz="2000" dirty="0">
                <a:solidFill>
                  <a:schemeClr val="bg1"/>
                </a:solidFill>
                <a:effectLst/>
                <a:latin typeface="黑体" panose="02010609060101010101" charset="-122"/>
                <a:ea typeface="黑体" panose="02010609060101010101" charset="-122"/>
                <a:cs typeface="微软雅黑" panose="020B0503020204020204" charset="-122"/>
                <a:sym typeface="+mn-ea"/>
              </a:rPr>
              <a:t>千人规模，</a:t>
            </a:r>
            <a:r>
              <a:rPr lang="zh-CN" altLang="en-US" sz="2000" dirty="0">
                <a:solidFill>
                  <a:schemeClr val="bg1"/>
                </a:solidFill>
                <a:effectLst/>
                <a:latin typeface="黑体" panose="02010609060101010101" charset="-122"/>
                <a:ea typeface="黑体" panose="02010609060101010101" charset="-122"/>
                <a:cs typeface="微软雅黑" panose="020B0503020204020204" charset="-122"/>
                <a:sym typeface="+mn-ea"/>
              </a:rPr>
              <a:t>多分支、双总部</a:t>
            </a:r>
            <a:endParaRPr lang="zh-CN" altLang="en-US" sz="2000" dirty="0">
              <a:solidFill>
                <a:schemeClr val="bg1"/>
              </a:solidFill>
              <a:effectLst/>
              <a:latin typeface="黑体" panose="02010609060101010101" charset="-122"/>
              <a:ea typeface="黑体" panose="02010609060101010101" charset="-122"/>
              <a:cs typeface="微软雅黑" panose="020B0503020204020204" charset="-122"/>
              <a:sym typeface="+mn-ea"/>
            </a:endParaRPr>
          </a:p>
        </p:txBody>
      </p:sp>
      <p:sp>
        <p:nvSpPr>
          <p:cNvPr id="26" name="文本框 25"/>
          <p:cNvSpPr txBox="1"/>
          <p:nvPr>
            <p:custDataLst>
              <p:tags r:id="rId11"/>
            </p:custDataLst>
          </p:nvPr>
        </p:nvSpPr>
        <p:spPr>
          <a:xfrm>
            <a:off x="7280910" y="1956435"/>
            <a:ext cx="3817620" cy="480060"/>
          </a:xfrm>
          <a:prstGeom prst="roundRect">
            <a:avLst/>
          </a:prstGeom>
          <a:solidFill>
            <a:srgbClr val="1185FE"/>
          </a:solidFill>
        </p:spPr>
        <p:txBody>
          <a:bodyPr wrap="square" rtlCol="0">
            <a:noAutofit/>
          </a:bodyPr>
          <a:p>
            <a:pPr algn="ctr"/>
            <a:r>
              <a:rPr lang="en-US" altLang="zh-CN" sz="2000" dirty="0">
                <a:solidFill>
                  <a:schemeClr val="bg1"/>
                </a:solidFill>
                <a:effectLst/>
                <a:latin typeface="黑体" panose="02010609060101010101" charset="-122"/>
                <a:ea typeface="黑体" panose="02010609060101010101" charset="-122"/>
                <a:cs typeface="黑体" panose="02010609060101010101" charset="-122"/>
                <a:sym typeface="+mn-ea"/>
              </a:rPr>
              <a:t>HR</a:t>
            </a:r>
            <a:r>
              <a:rPr lang="zh-CN" altLang="en-US" sz="2000" dirty="0">
                <a:solidFill>
                  <a:schemeClr val="bg1"/>
                </a:solidFill>
                <a:effectLst/>
                <a:latin typeface="黑体" panose="02010609060101010101" charset="-122"/>
                <a:ea typeface="黑体" panose="02010609060101010101" charset="-122"/>
                <a:cs typeface="黑体" panose="02010609060101010101" charset="-122"/>
                <a:sym typeface="+mn-ea"/>
              </a:rPr>
              <a:t>及管理团队年轻化</a:t>
            </a:r>
            <a:endParaRPr lang="zh-CN" altLang="en-US" sz="2000" dirty="0">
              <a:solidFill>
                <a:schemeClr val="bg1"/>
              </a:solidFill>
              <a:effectLst/>
              <a:latin typeface="黑体" panose="02010609060101010101" charset="-122"/>
              <a:ea typeface="黑体" panose="02010609060101010101" charset="-122"/>
              <a:cs typeface="黑体" panose="02010609060101010101" charset="-122"/>
              <a:sym typeface="+mn-ea"/>
            </a:endParaRPr>
          </a:p>
        </p:txBody>
      </p:sp>
      <p:sp>
        <p:nvSpPr>
          <p:cNvPr id="27" name="文本框 26"/>
          <p:cNvSpPr txBox="1"/>
          <p:nvPr>
            <p:custDataLst>
              <p:tags r:id="rId12"/>
            </p:custDataLst>
          </p:nvPr>
        </p:nvSpPr>
        <p:spPr>
          <a:xfrm>
            <a:off x="678180" y="2284095"/>
            <a:ext cx="3010535" cy="829945"/>
          </a:xfrm>
          <a:prstGeom prst="rect">
            <a:avLst/>
          </a:prstGeom>
          <a:noFill/>
          <a:extLst>
            <a:ext uri="{909E8E84-426E-40DD-AFC4-6F175D3DCCD1}">
              <a14:hiddenFill xmlns:a14="http://schemas.microsoft.com/office/drawing/2010/main">
                <a:solidFill>
                  <a:schemeClr val="bg1"/>
                </a:solidFill>
              </a14:hiddenFill>
            </a:ext>
          </a:extLst>
        </p:spPr>
        <p:txBody>
          <a:bodyPr wrap="square">
            <a:spAutoFit/>
          </a:bodyPr>
          <a:p>
            <a:pPr marL="285750" indent="-285750" algn="just" latinLnBrk="1">
              <a:lnSpc>
                <a:spcPct val="150000"/>
              </a:lnSpc>
              <a:buFont typeface="Arial" panose="020B0604020202020204" pitchFamily="34" charset="0"/>
              <a:buChar char="•"/>
            </a:pPr>
            <a:r>
              <a:rPr lang="zh-CN" altLang="en-US" sz="1600" dirty="0">
                <a:solidFill>
                  <a:schemeClr val="tx1">
                    <a:lumMod val="75000"/>
                    <a:lumOff val="25000"/>
                  </a:schemeClr>
                </a:solidFill>
                <a:effectLst/>
                <a:latin typeface="黑体" panose="02010609060101010101" charset="-122"/>
                <a:ea typeface="黑体" panose="02010609060101010101" charset="-122"/>
                <a:cs typeface="黑体" panose="02010609060101010101" charset="-122"/>
              </a:rPr>
              <a:t>系统规模：</a:t>
            </a:r>
            <a:r>
              <a:rPr lang="en-US" altLang="zh-CN" sz="1600" dirty="0">
                <a:solidFill>
                  <a:schemeClr val="tx1">
                    <a:lumMod val="75000"/>
                    <a:lumOff val="25000"/>
                  </a:schemeClr>
                </a:solidFill>
                <a:effectLst/>
                <a:latin typeface="黑体" panose="02010609060101010101" charset="-122"/>
                <a:ea typeface="黑体" panose="02010609060101010101" charset="-122"/>
                <a:cs typeface="黑体" panose="02010609060101010101" charset="-122"/>
              </a:rPr>
              <a:t>700-900</a:t>
            </a:r>
            <a:r>
              <a:rPr lang="zh-CN" altLang="en-US" sz="1600" dirty="0">
                <a:solidFill>
                  <a:schemeClr val="tx1">
                    <a:lumMod val="75000"/>
                    <a:lumOff val="25000"/>
                  </a:schemeClr>
                </a:solidFill>
                <a:effectLst/>
                <a:latin typeface="黑体" panose="02010609060101010101" charset="-122"/>
                <a:ea typeface="黑体" panose="02010609060101010101" charset="-122"/>
                <a:cs typeface="黑体" panose="02010609060101010101" charset="-122"/>
              </a:rPr>
              <a:t>人</a:t>
            </a:r>
            <a:endParaRPr lang="zh-CN" altLang="en-US" sz="1600" dirty="0">
              <a:solidFill>
                <a:schemeClr val="tx1">
                  <a:lumMod val="75000"/>
                  <a:lumOff val="25000"/>
                </a:schemeClr>
              </a:solidFill>
              <a:effectLst/>
              <a:latin typeface="黑体" panose="02010609060101010101" charset="-122"/>
              <a:ea typeface="黑体" panose="02010609060101010101" charset="-122"/>
              <a:cs typeface="黑体" panose="02010609060101010101" charset="-122"/>
            </a:endParaRPr>
          </a:p>
          <a:p>
            <a:pPr marL="285750" indent="-285750" algn="l" fontAlgn="t">
              <a:lnSpc>
                <a:spcPct val="150000"/>
              </a:lnSpc>
              <a:buFont typeface="Arial" panose="020B0604020202020204" pitchFamily="34" charset="0"/>
              <a:buChar char="•"/>
            </a:pPr>
            <a:r>
              <a:rPr lang="zh-CN" altLang="en-US" sz="1600" dirty="0">
                <a:solidFill>
                  <a:schemeClr val="tx1">
                    <a:lumMod val="75000"/>
                    <a:lumOff val="25000"/>
                  </a:schemeClr>
                </a:solidFill>
                <a:effectLst/>
                <a:latin typeface="黑体" panose="02010609060101010101" charset="-122"/>
                <a:ea typeface="黑体" panose="02010609060101010101" charset="-122"/>
                <a:cs typeface="黑体" panose="02010609060101010101" charset="-122"/>
              </a:rPr>
              <a:t>交付方式：私有云部署</a:t>
            </a:r>
            <a:endParaRPr lang="zh-CN" altLang="en-US" sz="1600" dirty="0">
              <a:solidFill>
                <a:schemeClr val="tx1">
                  <a:lumMod val="75000"/>
                  <a:lumOff val="25000"/>
                </a:schemeClr>
              </a:solidFill>
              <a:effectLst/>
              <a:latin typeface="黑体" panose="02010609060101010101" charset="-122"/>
              <a:ea typeface="黑体" panose="02010609060101010101" charset="-122"/>
              <a:cs typeface="黑体" panose="02010609060101010101" charset="-122"/>
            </a:endParaRPr>
          </a:p>
        </p:txBody>
      </p:sp>
      <p:sp>
        <p:nvSpPr>
          <p:cNvPr id="28" name="文本框 27"/>
          <p:cNvSpPr txBox="1"/>
          <p:nvPr>
            <p:custDataLst>
              <p:tags r:id="rId13"/>
            </p:custDataLst>
          </p:nvPr>
        </p:nvSpPr>
        <p:spPr>
          <a:xfrm>
            <a:off x="7280910" y="2632075"/>
            <a:ext cx="3818255" cy="453390"/>
          </a:xfrm>
          <a:prstGeom prst="roundRect">
            <a:avLst/>
          </a:prstGeom>
          <a:solidFill>
            <a:srgbClr val="1185FE"/>
          </a:solidFill>
        </p:spPr>
        <p:txBody>
          <a:bodyPr wrap="square" rtlCol="0">
            <a:noAutofit/>
          </a:bodyPr>
          <a:p>
            <a:pPr algn="ctr"/>
            <a:r>
              <a:rPr lang="zh-CN" altLang="en-US" sz="2000" dirty="0">
                <a:solidFill>
                  <a:schemeClr val="bg1"/>
                </a:solidFill>
                <a:effectLst/>
                <a:latin typeface="黑体" panose="02010609060101010101" charset="-122"/>
                <a:ea typeface="黑体" panose="02010609060101010101" charset="-122"/>
                <a:cs typeface="微软雅黑" panose="020B0503020204020204" charset="-122"/>
                <a:sym typeface="+mn-ea"/>
              </a:rPr>
              <a:t>有数字化技术团队</a:t>
            </a:r>
            <a:endParaRPr lang="zh-CN" altLang="en-US" sz="2000" dirty="0">
              <a:solidFill>
                <a:schemeClr val="bg1"/>
              </a:solidFill>
              <a:effectLst/>
              <a:latin typeface="黑体" panose="02010609060101010101" charset="-122"/>
              <a:ea typeface="黑体" panose="02010609060101010101" charset="-122"/>
              <a:cs typeface="微软雅黑" panose="020B0503020204020204" charset="-122"/>
              <a:sym typeface="+mn-ea"/>
            </a:endParaRPr>
          </a:p>
        </p:txBody>
      </p:sp>
      <p:cxnSp>
        <p:nvCxnSpPr>
          <p:cNvPr id="31" name="直接连接符 30"/>
          <p:cNvCxnSpPr/>
          <p:nvPr>
            <p:custDataLst>
              <p:tags r:id="rId14"/>
            </p:custDataLst>
          </p:nvPr>
        </p:nvCxnSpPr>
        <p:spPr>
          <a:xfrm>
            <a:off x="1251585" y="4487545"/>
            <a:ext cx="8825865" cy="0"/>
          </a:xfrm>
          <a:prstGeom prst="line">
            <a:avLst/>
          </a:prstGeom>
          <a:ln w="6350" cap="flat" cmpd="sng" algn="ctr">
            <a:solidFill>
              <a:schemeClr val="bg1">
                <a:lumMod val="95000"/>
              </a:schemeClr>
            </a:solidFill>
            <a:prstDash val="dash"/>
            <a:miter lim="800000"/>
          </a:ln>
        </p:spPr>
        <p:style>
          <a:lnRef idx="0">
            <a:schemeClr val="accent1"/>
          </a:lnRef>
          <a:fillRef idx="0">
            <a:srgbClr val="FFFFFF"/>
          </a:fillRef>
          <a:effectRef idx="0">
            <a:srgbClr val="FFFFFF"/>
          </a:effectRef>
          <a:fontRef idx="minor">
            <a:schemeClr val="tx1"/>
          </a:fontRef>
        </p:style>
      </p:cxnSp>
      <p:sp>
        <p:nvSpPr>
          <p:cNvPr id="32" name="文本框 31"/>
          <p:cNvSpPr txBox="1"/>
          <p:nvPr>
            <p:custDataLst>
              <p:tags r:id="rId15"/>
            </p:custDataLst>
          </p:nvPr>
        </p:nvSpPr>
        <p:spPr>
          <a:xfrm>
            <a:off x="2653030" y="4119245"/>
            <a:ext cx="1638300" cy="368300"/>
          </a:xfrm>
          <a:prstGeom prst="rect">
            <a:avLst/>
          </a:prstGeom>
          <a:noFill/>
        </p:spPr>
        <p:txBody>
          <a:bodyPr wrap="square" rtlCol="0">
            <a:spAutoFit/>
          </a:bodyPr>
          <a:p>
            <a:r>
              <a:rPr lang="en-US" altLang="zh-CN">
                <a:solidFill>
                  <a:schemeClr val="bg1"/>
                </a:solidFill>
                <a:latin typeface="黑体" panose="02010609060101010101" charset="-122"/>
                <a:ea typeface="黑体" panose="02010609060101010101" charset="-122"/>
              </a:rPr>
              <a:t>9.2-8</a:t>
            </a:r>
            <a:endParaRPr lang="en-US" altLang="zh-CN">
              <a:solidFill>
                <a:schemeClr val="bg1"/>
              </a:solidFill>
              <a:latin typeface="黑体" panose="02010609060101010101" charset="-122"/>
              <a:ea typeface="黑体" panose="02010609060101010101" charset="-122"/>
            </a:endParaRPr>
          </a:p>
        </p:txBody>
      </p:sp>
      <p:sp>
        <p:nvSpPr>
          <p:cNvPr id="33" name="文本框 32"/>
          <p:cNvSpPr txBox="1"/>
          <p:nvPr>
            <p:custDataLst>
              <p:tags r:id="rId16"/>
            </p:custDataLst>
          </p:nvPr>
        </p:nvSpPr>
        <p:spPr>
          <a:xfrm>
            <a:off x="3936365" y="4119245"/>
            <a:ext cx="1638300" cy="368300"/>
          </a:xfrm>
          <a:prstGeom prst="rect">
            <a:avLst/>
          </a:prstGeom>
          <a:noFill/>
        </p:spPr>
        <p:txBody>
          <a:bodyPr wrap="square" rtlCol="0">
            <a:spAutoFit/>
          </a:bodyPr>
          <a:p>
            <a:r>
              <a:rPr lang="en-US" altLang="zh-CN">
                <a:solidFill>
                  <a:schemeClr val="bg1"/>
                </a:solidFill>
                <a:latin typeface="黑体" panose="02010609060101010101" charset="-122"/>
                <a:ea typeface="黑体" panose="02010609060101010101" charset="-122"/>
              </a:rPr>
              <a:t>  9.8-11.9</a:t>
            </a:r>
            <a:endParaRPr lang="en-US" altLang="zh-CN">
              <a:solidFill>
                <a:schemeClr val="bg1"/>
              </a:solidFill>
              <a:latin typeface="黑体" panose="02010609060101010101" charset="-122"/>
              <a:ea typeface="黑体" panose="02010609060101010101" charset="-122"/>
            </a:endParaRPr>
          </a:p>
        </p:txBody>
      </p:sp>
      <p:sp>
        <p:nvSpPr>
          <p:cNvPr id="34" name="文本框 33"/>
          <p:cNvSpPr txBox="1"/>
          <p:nvPr>
            <p:custDataLst>
              <p:tags r:id="rId17"/>
            </p:custDataLst>
          </p:nvPr>
        </p:nvSpPr>
        <p:spPr>
          <a:xfrm>
            <a:off x="5321300" y="4119245"/>
            <a:ext cx="1691005" cy="368300"/>
          </a:xfrm>
          <a:prstGeom prst="rect">
            <a:avLst/>
          </a:prstGeom>
          <a:noFill/>
        </p:spPr>
        <p:txBody>
          <a:bodyPr wrap="square" rtlCol="0">
            <a:spAutoFit/>
          </a:bodyPr>
          <a:p>
            <a:r>
              <a:rPr lang="en-US" altLang="zh-CN">
                <a:solidFill>
                  <a:schemeClr val="bg1"/>
                </a:solidFill>
                <a:latin typeface="黑体" panose="02010609060101010101" charset="-122"/>
                <a:ea typeface="黑体" panose="02010609060101010101" charset="-122"/>
              </a:rPr>
              <a:t> 11.9-11.30</a:t>
            </a:r>
            <a:endParaRPr lang="en-US" altLang="zh-CN">
              <a:solidFill>
                <a:schemeClr val="bg1"/>
              </a:solidFill>
              <a:latin typeface="黑体" panose="02010609060101010101" charset="-122"/>
              <a:ea typeface="黑体" panose="02010609060101010101" charset="-122"/>
            </a:endParaRPr>
          </a:p>
        </p:txBody>
      </p:sp>
      <p:sp>
        <p:nvSpPr>
          <p:cNvPr id="35" name="文本框 34"/>
          <p:cNvSpPr txBox="1"/>
          <p:nvPr>
            <p:custDataLst>
              <p:tags r:id="rId18"/>
            </p:custDataLst>
          </p:nvPr>
        </p:nvSpPr>
        <p:spPr>
          <a:xfrm>
            <a:off x="7012305" y="4119245"/>
            <a:ext cx="2667000" cy="368300"/>
          </a:xfrm>
          <a:prstGeom prst="rect">
            <a:avLst/>
          </a:prstGeom>
          <a:noFill/>
        </p:spPr>
        <p:txBody>
          <a:bodyPr wrap="square" rtlCol="0">
            <a:spAutoFit/>
          </a:bodyPr>
          <a:p>
            <a:r>
              <a:rPr lang="en-US" altLang="zh-CN">
                <a:solidFill>
                  <a:schemeClr val="bg1"/>
                </a:solidFill>
                <a:latin typeface="黑体" panose="02010609060101010101" charset="-122"/>
                <a:ea typeface="黑体" panose="02010609060101010101" charset="-122"/>
              </a:rPr>
              <a:t>11.30-12.30</a:t>
            </a:r>
            <a:endParaRPr lang="en-US" altLang="zh-CN">
              <a:solidFill>
                <a:schemeClr val="bg1"/>
              </a:solidFill>
              <a:latin typeface="黑体" panose="02010609060101010101" charset="-122"/>
              <a:ea typeface="黑体" panose="02010609060101010101" charset="-122"/>
            </a:endParaRPr>
          </a:p>
        </p:txBody>
      </p:sp>
      <p:sp>
        <p:nvSpPr>
          <p:cNvPr id="36" name="文本框 35"/>
          <p:cNvSpPr txBox="1"/>
          <p:nvPr>
            <p:custDataLst>
              <p:tags r:id="rId19"/>
            </p:custDataLst>
          </p:nvPr>
        </p:nvSpPr>
        <p:spPr>
          <a:xfrm>
            <a:off x="8701405" y="4119245"/>
            <a:ext cx="977900" cy="368300"/>
          </a:xfrm>
          <a:prstGeom prst="rect">
            <a:avLst/>
          </a:prstGeom>
          <a:noFill/>
        </p:spPr>
        <p:txBody>
          <a:bodyPr wrap="square" rtlCol="0" anchor="t">
            <a:spAutoFit/>
          </a:bodyPr>
          <a:p>
            <a:r>
              <a:rPr lang="en-US" altLang="zh-CN">
                <a:solidFill>
                  <a:schemeClr val="bg1"/>
                </a:solidFill>
                <a:latin typeface="黑体" panose="02010609060101010101" charset="-122"/>
                <a:ea typeface="黑体" panose="02010609060101010101" charset="-122"/>
                <a:sym typeface="+mn-ea"/>
              </a:rPr>
              <a:t>12.30</a:t>
            </a:r>
            <a:endParaRPr lang="en-US" altLang="zh-CN">
              <a:solidFill>
                <a:schemeClr val="bg1"/>
              </a:solidFill>
              <a:latin typeface="黑体" panose="02010609060101010101" charset="-122"/>
              <a:ea typeface="黑体" panose="02010609060101010101" charset="-122"/>
              <a:sym typeface="+mn-ea"/>
            </a:endParaRPr>
          </a:p>
        </p:txBody>
      </p:sp>
      <p:sp>
        <p:nvSpPr>
          <p:cNvPr id="37" name="文本框 36"/>
          <p:cNvSpPr txBox="1"/>
          <p:nvPr>
            <p:custDataLst>
              <p:tags r:id="rId20"/>
            </p:custDataLst>
          </p:nvPr>
        </p:nvSpPr>
        <p:spPr>
          <a:xfrm>
            <a:off x="2854960" y="4303395"/>
            <a:ext cx="287655" cy="368300"/>
          </a:xfrm>
          <a:prstGeom prst="rect">
            <a:avLst/>
          </a:prstGeom>
          <a:noFill/>
        </p:spPr>
        <p:txBody>
          <a:bodyPr wrap="none" rtlCol="0" anchor="t">
            <a:spAutoFit/>
          </a:bodyPr>
          <a:p>
            <a:r>
              <a:rPr lang="zh-CN" altLang="en-US">
                <a:solidFill>
                  <a:schemeClr val="bg1"/>
                </a:solidFill>
                <a:cs typeface="黑体" panose="02010609060101010101" charset="-122"/>
                <a:sym typeface="Wingdings" panose="05000000000000000000" charset="0"/>
              </a:rPr>
              <a:t></a:t>
            </a:r>
            <a:endParaRPr lang="zh-CN" altLang="en-US">
              <a:solidFill>
                <a:schemeClr val="bg1"/>
              </a:solidFill>
              <a:cs typeface="黑体" panose="02010609060101010101" charset="-122"/>
              <a:sym typeface="Wingdings" panose="05000000000000000000" charset="0"/>
            </a:endParaRPr>
          </a:p>
        </p:txBody>
      </p:sp>
      <p:sp>
        <p:nvSpPr>
          <p:cNvPr id="38" name="文本框 37"/>
          <p:cNvSpPr txBox="1"/>
          <p:nvPr>
            <p:custDataLst>
              <p:tags r:id="rId21"/>
            </p:custDataLst>
          </p:nvPr>
        </p:nvSpPr>
        <p:spPr>
          <a:xfrm>
            <a:off x="4409440" y="4303395"/>
            <a:ext cx="287655" cy="368300"/>
          </a:xfrm>
          <a:prstGeom prst="rect">
            <a:avLst/>
          </a:prstGeom>
          <a:noFill/>
        </p:spPr>
        <p:txBody>
          <a:bodyPr wrap="none" rtlCol="0" anchor="t">
            <a:spAutoFit/>
          </a:bodyPr>
          <a:p>
            <a:r>
              <a:rPr lang="zh-CN" altLang="en-US">
                <a:solidFill>
                  <a:schemeClr val="bg1"/>
                </a:solidFill>
                <a:cs typeface="黑体" panose="02010609060101010101" charset="-122"/>
                <a:sym typeface="Wingdings" panose="05000000000000000000" charset="0"/>
              </a:rPr>
              <a:t></a:t>
            </a:r>
            <a:endParaRPr lang="zh-CN" altLang="en-US">
              <a:solidFill>
                <a:schemeClr val="bg1"/>
              </a:solidFill>
              <a:cs typeface="黑体" panose="02010609060101010101" charset="-122"/>
              <a:sym typeface="Wingdings" panose="05000000000000000000" charset="0"/>
            </a:endParaRPr>
          </a:p>
        </p:txBody>
      </p:sp>
      <p:sp>
        <p:nvSpPr>
          <p:cNvPr id="39" name="文本框 38"/>
          <p:cNvSpPr txBox="1"/>
          <p:nvPr>
            <p:custDataLst>
              <p:tags r:id="rId22"/>
            </p:custDataLst>
          </p:nvPr>
        </p:nvSpPr>
        <p:spPr>
          <a:xfrm>
            <a:off x="5872480" y="4303395"/>
            <a:ext cx="287655" cy="368300"/>
          </a:xfrm>
          <a:prstGeom prst="rect">
            <a:avLst/>
          </a:prstGeom>
          <a:noFill/>
        </p:spPr>
        <p:txBody>
          <a:bodyPr wrap="none" rtlCol="0" anchor="t">
            <a:spAutoFit/>
          </a:bodyPr>
          <a:p>
            <a:r>
              <a:rPr lang="zh-CN" altLang="en-US">
                <a:solidFill>
                  <a:schemeClr val="bg1"/>
                </a:solidFill>
                <a:cs typeface="黑体" panose="02010609060101010101" charset="-122"/>
                <a:sym typeface="Wingdings" panose="05000000000000000000" charset="0"/>
              </a:rPr>
              <a:t></a:t>
            </a:r>
            <a:endParaRPr lang="zh-CN" altLang="en-US">
              <a:solidFill>
                <a:schemeClr val="bg1"/>
              </a:solidFill>
              <a:cs typeface="黑体" panose="02010609060101010101" charset="-122"/>
              <a:sym typeface="Wingdings" panose="05000000000000000000" charset="0"/>
            </a:endParaRPr>
          </a:p>
        </p:txBody>
      </p:sp>
      <p:sp>
        <p:nvSpPr>
          <p:cNvPr id="40" name="文本框 39"/>
          <p:cNvSpPr txBox="1"/>
          <p:nvPr>
            <p:custDataLst>
              <p:tags r:id="rId23"/>
            </p:custDataLst>
          </p:nvPr>
        </p:nvSpPr>
        <p:spPr>
          <a:xfrm>
            <a:off x="7589520" y="4303395"/>
            <a:ext cx="287655" cy="368300"/>
          </a:xfrm>
          <a:prstGeom prst="rect">
            <a:avLst/>
          </a:prstGeom>
          <a:noFill/>
        </p:spPr>
        <p:txBody>
          <a:bodyPr wrap="none" rtlCol="0" anchor="t">
            <a:spAutoFit/>
          </a:bodyPr>
          <a:p>
            <a:r>
              <a:rPr lang="zh-CN" altLang="en-US">
                <a:solidFill>
                  <a:schemeClr val="bg1"/>
                </a:solidFill>
                <a:cs typeface="黑体" panose="02010609060101010101" charset="-122"/>
                <a:sym typeface="Wingdings" panose="05000000000000000000" charset="0"/>
              </a:rPr>
              <a:t></a:t>
            </a:r>
            <a:endParaRPr lang="zh-CN" altLang="en-US">
              <a:solidFill>
                <a:schemeClr val="bg1"/>
              </a:solidFill>
              <a:cs typeface="黑体" panose="02010609060101010101" charset="-122"/>
              <a:sym typeface="Wingdings" panose="05000000000000000000" charset="0"/>
            </a:endParaRPr>
          </a:p>
        </p:txBody>
      </p:sp>
      <p:sp>
        <p:nvSpPr>
          <p:cNvPr id="41" name="文本框 40"/>
          <p:cNvSpPr txBox="1"/>
          <p:nvPr>
            <p:custDataLst>
              <p:tags r:id="rId24"/>
            </p:custDataLst>
          </p:nvPr>
        </p:nvSpPr>
        <p:spPr>
          <a:xfrm>
            <a:off x="8890000" y="4303395"/>
            <a:ext cx="287655" cy="368300"/>
          </a:xfrm>
          <a:prstGeom prst="rect">
            <a:avLst/>
          </a:prstGeom>
          <a:noFill/>
        </p:spPr>
        <p:txBody>
          <a:bodyPr wrap="none" rtlCol="0" anchor="t">
            <a:spAutoFit/>
          </a:bodyPr>
          <a:p>
            <a:r>
              <a:rPr lang="zh-CN" altLang="en-US">
                <a:solidFill>
                  <a:schemeClr val="bg1"/>
                </a:solidFill>
                <a:cs typeface="黑体" panose="02010609060101010101" charset="-122"/>
                <a:sym typeface="Wingdings" panose="05000000000000000000" charset="0"/>
              </a:rPr>
              <a:t></a:t>
            </a:r>
            <a:endParaRPr lang="zh-CN" altLang="en-US">
              <a:solidFill>
                <a:schemeClr val="bg1"/>
              </a:solidFill>
              <a:cs typeface="黑体" panose="02010609060101010101" charset="-122"/>
              <a:sym typeface="Wingdings" panose="05000000000000000000" charset="0"/>
            </a:endParaRPr>
          </a:p>
        </p:txBody>
      </p:sp>
      <p:sp>
        <p:nvSpPr>
          <p:cNvPr id="5" name="文本框 4"/>
          <p:cNvSpPr txBox="1"/>
          <p:nvPr>
            <p:custDataLst>
              <p:tags r:id="rId25"/>
            </p:custDataLst>
          </p:nvPr>
        </p:nvSpPr>
        <p:spPr>
          <a:xfrm>
            <a:off x="1003300" y="4671695"/>
            <a:ext cx="1330325" cy="368300"/>
          </a:xfrm>
          <a:prstGeom prst="rect">
            <a:avLst/>
          </a:prstGeom>
          <a:noFill/>
        </p:spPr>
        <p:txBody>
          <a:bodyPr wrap="square" rtlCol="0" anchor="t">
            <a:spAutoFit/>
          </a:bodyPr>
          <a:p>
            <a:pPr algn="ctr"/>
            <a:r>
              <a:rPr lang="zh-CN" altLang="en-US">
                <a:solidFill>
                  <a:schemeClr val="bg1"/>
                </a:solidFill>
                <a:latin typeface="黑体" panose="02010609060101010101" charset="-122"/>
                <a:ea typeface="黑体" panose="02010609060101010101" charset="-122"/>
                <a:cs typeface="黑体" panose="02010609060101010101" charset="-122"/>
              </a:rPr>
              <a:t>立项</a:t>
            </a:r>
            <a:r>
              <a:rPr lang="en-US" altLang="zh-CN">
                <a:solidFill>
                  <a:schemeClr val="bg1"/>
                </a:solidFill>
                <a:latin typeface="黑体" panose="02010609060101010101" charset="-122"/>
                <a:ea typeface="黑体" panose="02010609060101010101" charset="-122"/>
                <a:cs typeface="黑体" panose="02010609060101010101" charset="-122"/>
              </a:rPr>
              <a:t>/</a:t>
            </a:r>
            <a:r>
              <a:rPr lang="zh-CN" altLang="en-US">
                <a:solidFill>
                  <a:schemeClr val="bg1"/>
                </a:solidFill>
                <a:latin typeface="黑体" panose="02010609060101010101" charset="-122"/>
                <a:ea typeface="黑体" panose="02010609060101010101" charset="-122"/>
                <a:cs typeface="黑体" panose="02010609060101010101" charset="-122"/>
              </a:rPr>
              <a:t>启动</a:t>
            </a:r>
            <a:endParaRPr lang="zh-CN" altLang="en-US">
              <a:solidFill>
                <a:schemeClr val="bg1"/>
              </a:solidFill>
              <a:latin typeface="黑体" panose="02010609060101010101" charset="-122"/>
              <a:ea typeface="黑体" panose="02010609060101010101" charset="-122"/>
              <a:cs typeface="黑体" panose="02010609060101010101" charset="-122"/>
            </a:endParaRPr>
          </a:p>
        </p:txBody>
      </p:sp>
      <p:sp>
        <p:nvSpPr>
          <p:cNvPr id="6" name="文本框 5"/>
          <p:cNvSpPr txBox="1"/>
          <p:nvPr>
            <p:custDataLst>
              <p:tags r:id="rId26"/>
            </p:custDataLst>
          </p:nvPr>
        </p:nvSpPr>
        <p:spPr>
          <a:xfrm>
            <a:off x="2333625" y="4671695"/>
            <a:ext cx="1330325" cy="368300"/>
          </a:xfrm>
          <a:prstGeom prst="rect">
            <a:avLst/>
          </a:prstGeom>
          <a:noFill/>
        </p:spPr>
        <p:txBody>
          <a:bodyPr wrap="square" rtlCol="0" anchor="t">
            <a:spAutoFit/>
          </a:bodyPr>
          <a:p>
            <a:pPr algn="ctr"/>
            <a:r>
              <a:rPr lang="zh-CN" b="1">
                <a:solidFill>
                  <a:schemeClr val="bg1"/>
                </a:solidFill>
                <a:latin typeface="黑体" panose="02010609060101010101" charset="-122"/>
                <a:ea typeface="黑体" panose="02010609060101010101" charset="-122"/>
                <a:cs typeface="黑体" panose="02010609060101010101" charset="-122"/>
              </a:rPr>
              <a:t>需求确认</a:t>
            </a:r>
            <a:endParaRPr lang="zh-CN" b="1">
              <a:solidFill>
                <a:schemeClr val="bg1"/>
              </a:solidFill>
              <a:latin typeface="黑体" panose="02010609060101010101" charset="-122"/>
              <a:ea typeface="黑体" panose="02010609060101010101" charset="-122"/>
              <a:cs typeface="黑体" panose="02010609060101010101" charset="-122"/>
            </a:endParaRPr>
          </a:p>
        </p:txBody>
      </p:sp>
      <p:sp>
        <p:nvSpPr>
          <p:cNvPr id="7" name="文本框 6"/>
          <p:cNvSpPr txBox="1"/>
          <p:nvPr>
            <p:custDataLst>
              <p:tags r:id="rId27"/>
            </p:custDataLst>
          </p:nvPr>
        </p:nvSpPr>
        <p:spPr>
          <a:xfrm>
            <a:off x="3888105" y="4671695"/>
            <a:ext cx="1330325" cy="368300"/>
          </a:xfrm>
          <a:prstGeom prst="rect">
            <a:avLst/>
          </a:prstGeom>
          <a:noFill/>
        </p:spPr>
        <p:txBody>
          <a:bodyPr wrap="square" rtlCol="0" anchor="t">
            <a:spAutoFit/>
          </a:bodyPr>
          <a:p>
            <a:pPr algn="ctr"/>
            <a:r>
              <a:rPr lang="zh-CN">
                <a:solidFill>
                  <a:schemeClr val="bg1"/>
                </a:solidFill>
                <a:latin typeface="黑体" panose="02010609060101010101" charset="-122"/>
                <a:ea typeface="黑体" panose="02010609060101010101" charset="-122"/>
                <a:cs typeface="黑体" panose="02010609060101010101" charset="-122"/>
              </a:rPr>
              <a:t>开发</a:t>
            </a:r>
            <a:endParaRPr lang="zh-CN">
              <a:solidFill>
                <a:schemeClr val="bg1"/>
              </a:solidFill>
              <a:latin typeface="黑体" panose="02010609060101010101" charset="-122"/>
              <a:ea typeface="黑体" panose="02010609060101010101" charset="-122"/>
              <a:cs typeface="黑体" panose="02010609060101010101" charset="-122"/>
            </a:endParaRPr>
          </a:p>
        </p:txBody>
      </p:sp>
      <p:sp>
        <p:nvSpPr>
          <p:cNvPr id="8" name="文本框 7"/>
          <p:cNvSpPr txBox="1"/>
          <p:nvPr>
            <p:custDataLst>
              <p:tags r:id="rId28"/>
            </p:custDataLst>
          </p:nvPr>
        </p:nvSpPr>
        <p:spPr>
          <a:xfrm>
            <a:off x="5379085" y="4671695"/>
            <a:ext cx="1330325" cy="368300"/>
          </a:xfrm>
          <a:prstGeom prst="rect">
            <a:avLst/>
          </a:prstGeom>
          <a:noFill/>
        </p:spPr>
        <p:txBody>
          <a:bodyPr wrap="square" rtlCol="0" anchor="t">
            <a:spAutoFit/>
          </a:bodyPr>
          <a:p>
            <a:pPr algn="ctr"/>
            <a:r>
              <a:rPr lang="zh-CN">
                <a:solidFill>
                  <a:schemeClr val="bg1"/>
                </a:solidFill>
                <a:latin typeface="黑体" panose="02010609060101010101" charset="-122"/>
                <a:ea typeface="黑体" panose="02010609060101010101" charset="-122"/>
                <a:cs typeface="黑体" panose="02010609060101010101" charset="-122"/>
              </a:rPr>
              <a:t>测试</a:t>
            </a:r>
            <a:endParaRPr lang="zh-CN">
              <a:solidFill>
                <a:schemeClr val="bg1"/>
              </a:solidFill>
              <a:latin typeface="黑体" panose="02010609060101010101" charset="-122"/>
              <a:ea typeface="黑体" panose="02010609060101010101" charset="-122"/>
              <a:cs typeface="黑体" panose="02010609060101010101" charset="-122"/>
            </a:endParaRPr>
          </a:p>
        </p:txBody>
      </p:sp>
      <p:sp>
        <p:nvSpPr>
          <p:cNvPr id="9" name="文本框 8"/>
          <p:cNvSpPr txBox="1"/>
          <p:nvPr>
            <p:custDataLst>
              <p:tags r:id="rId29"/>
            </p:custDataLst>
          </p:nvPr>
        </p:nvSpPr>
        <p:spPr>
          <a:xfrm>
            <a:off x="7070090" y="4671695"/>
            <a:ext cx="1330325" cy="368300"/>
          </a:xfrm>
          <a:prstGeom prst="rect">
            <a:avLst/>
          </a:prstGeom>
          <a:noFill/>
        </p:spPr>
        <p:txBody>
          <a:bodyPr wrap="square" rtlCol="0" anchor="t">
            <a:spAutoFit/>
          </a:bodyPr>
          <a:p>
            <a:pPr algn="ctr"/>
            <a:r>
              <a:rPr lang="zh-CN">
                <a:solidFill>
                  <a:schemeClr val="bg1"/>
                </a:solidFill>
                <a:latin typeface="黑体" panose="02010609060101010101" charset="-122"/>
                <a:ea typeface="黑体" panose="02010609060101010101" charset="-122"/>
                <a:cs typeface="黑体" panose="02010609060101010101" charset="-122"/>
              </a:rPr>
              <a:t>培训</a:t>
            </a:r>
            <a:endParaRPr lang="zh-CN">
              <a:solidFill>
                <a:schemeClr val="bg1"/>
              </a:solidFill>
              <a:latin typeface="黑体" panose="02010609060101010101" charset="-122"/>
              <a:ea typeface="黑体" panose="02010609060101010101" charset="-122"/>
              <a:cs typeface="黑体" panose="02010609060101010101" charset="-122"/>
            </a:endParaRPr>
          </a:p>
        </p:txBody>
      </p:sp>
      <p:sp>
        <p:nvSpPr>
          <p:cNvPr id="10" name="文本框 9"/>
          <p:cNvSpPr txBox="1"/>
          <p:nvPr>
            <p:custDataLst>
              <p:tags r:id="rId30"/>
            </p:custDataLst>
          </p:nvPr>
        </p:nvSpPr>
        <p:spPr>
          <a:xfrm>
            <a:off x="8366125" y="4671695"/>
            <a:ext cx="1330325" cy="368300"/>
          </a:xfrm>
          <a:prstGeom prst="rect">
            <a:avLst/>
          </a:prstGeom>
          <a:noFill/>
        </p:spPr>
        <p:txBody>
          <a:bodyPr wrap="square" rtlCol="0" anchor="t">
            <a:spAutoFit/>
          </a:bodyPr>
          <a:p>
            <a:pPr algn="ctr"/>
            <a:r>
              <a:rPr lang="zh-CN" b="1">
                <a:solidFill>
                  <a:schemeClr val="bg1"/>
                </a:solidFill>
                <a:latin typeface="黑体" panose="02010609060101010101" charset="-122"/>
                <a:ea typeface="黑体" panose="02010609060101010101" charset="-122"/>
                <a:cs typeface="黑体" panose="02010609060101010101" charset="-122"/>
              </a:rPr>
              <a:t>试运行</a:t>
            </a:r>
            <a:endParaRPr lang="zh-CN" b="1">
              <a:solidFill>
                <a:schemeClr val="bg1"/>
              </a:solidFill>
              <a:latin typeface="黑体" panose="02010609060101010101" charset="-122"/>
              <a:ea typeface="黑体" panose="02010609060101010101" charset="-122"/>
              <a:cs typeface="黑体" panose="02010609060101010101" charset="-122"/>
            </a:endParaRPr>
          </a:p>
        </p:txBody>
      </p:sp>
      <p:pic>
        <p:nvPicPr>
          <p:cNvPr id="16" name="图片 15" descr="1"/>
          <p:cNvPicPr>
            <a:picLocks noChangeAspect="1"/>
          </p:cNvPicPr>
          <p:nvPr>
            <p:custDataLst>
              <p:tags r:id="rId31"/>
            </p:custDataLst>
          </p:nvPr>
        </p:nvPicPr>
        <p:blipFill>
          <a:blip r:embed="rId32"/>
          <a:srcRect l="9656" t="8292" r="10630" b="8681"/>
          <a:stretch>
            <a:fillRect/>
          </a:stretch>
        </p:blipFill>
        <p:spPr>
          <a:xfrm>
            <a:off x="10429240" y="241300"/>
            <a:ext cx="1222375" cy="324485"/>
          </a:xfrm>
          <a:prstGeom prst="rect">
            <a:avLst/>
          </a:prstGeom>
        </p:spPr>
      </p:pic>
      <p:sp>
        <p:nvSpPr>
          <p:cNvPr id="17" name="文本框 16"/>
          <p:cNvSpPr txBox="1"/>
          <p:nvPr>
            <p:custDataLst>
              <p:tags r:id="rId33"/>
            </p:custDataLst>
          </p:nvPr>
        </p:nvSpPr>
        <p:spPr>
          <a:xfrm>
            <a:off x="306705" y="328930"/>
            <a:ext cx="6139180" cy="460375"/>
          </a:xfrm>
          <a:prstGeom prst="rect">
            <a:avLst/>
          </a:prstGeom>
          <a:noFill/>
        </p:spPr>
        <p:txBody>
          <a:bodyPr wrap="square" rtlCol="0">
            <a:spAutoFit/>
          </a:bodyPr>
          <a:p>
            <a:r>
              <a:rPr lang="zh-CN" altLang="en-US" sz="2400" b="1">
                <a:solidFill>
                  <a:schemeClr val="accent1"/>
                </a:solidFill>
                <a:latin typeface="黑体" panose="02010609060101010101" charset="-122"/>
                <a:ea typeface="黑体" panose="02010609060101010101" charset="-122"/>
                <a:sym typeface="+mn-ea"/>
              </a:rPr>
              <a:t>零代码实操案例分享</a:t>
            </a:r>
            <a:endParaRPr lang="zh-CN" b="1">
              <a:solidFill>
                <a:schemeClr val="tx1"/>
              </a:solidFill>
              <a:latin typeface="黑体" panose="02010609060101010101" charset="-122"/>
              <a:ea typeface="黑体" panose="02010609060101010101" charset="-122"/>
              <a:sym typeface="+mn-ea"/>
            </a:endParaRPr>
          </a:p>
        </p:txBody>
      </p:sp>
      <p:sp>
        <p:nvSpPr>
          <p:cNvPr id="13" name="文本框 12"/>
          <p:cNvSpPr txBox="1"/>
          <p:nvPr>
            <p:custDataLst>
              <p:tags r:id="rId34"/>
            </p:custDataLst>
          </p:nvPr>
        </p:nvSpPr>
        <p:spPr>
          <a:xfrm>
            <a:off x="665480" y="6529705"/>
            <a:ext cx="462216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1"/>
            </p:custDataLst>
          </p:nvPr>
        </p:nvSpPr>
        <p:spPr>
          <a:xfrm rot="20340000">
            <a:off x="98425" y="3380740"/>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5" name="文本框 4"/>
          <p:cNvSpPr txBox="1"/>
          <p:nvPr>
            <p:custDataLst>
              <p:tags r:id="rId2"/>
            </p:custDataLst>
          </p:nvPr>
        </p:nvSpPr>
        <p:spPr>
          <a:xfrm rot="20340000">
            <a:off x="6235065" y="2211705"/>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44" name="圆角矩形 14"/>
          <p:cNvSpPr/>
          <p:nvPr>
            <p:custDataLst>
              <p:tags r:id="rId3"/>
            </p:custDataLst>
          </p:nvPr>
        </p:nvSpPr>
        <p:spPr>
          <a:xfrm>
            <a:off x="502920" y="1609090"/>
            <a:ext cx="4908550" cy="4297045"/>
          </a:xfrm>
          <a:prstGeom prst="roundRect">
            <a:avLst>
              <a:gd name="adj" fmla="val 7000"/>
            </a:avLst>
          </a:prstGeom>
          <a:solidFill>
            <a:schemeClr val="accent6">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14" name="文本框 13"/>
          <p:cNvSpPr txBox="1"/>
          <p:nvPr>
            <p:custDataLst>
              <p:tags r:id="rId4"/>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custDataLst>
              <p:tags r:id="rId5"/>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22</a:t>
            </a:r>
            <a:endParaRPr lang="en-US" sz="1600">
              <a:solidFill>
                <a:schemeClr val="bg1">
                  <a:lumMod val="75000"/>
                </a:schemeClr>
              </a:solidFill>
              <a:latin typeface="黑体" panose="02010609060101010101" charset="-122"/>
              <a:ea typeface="黑体" panose="02010609060101010101" charset="-122"/>
              <a:sym typeface="+mn-ea"/>
            </a:endParaRPr>
          </a:p>
        </p:txBody>
      </p:sp>
      <p:grpSp>
        <p:nvGrpSpPr>
          <p:cNvPr id="66" name="组合 65"/>
          <p:cNvGrpSpPr/>
          <p:nvPr/>
        </p:nvGrpSpPr>
        <p:grpSpPr>
          <a:xfrm>
            <a:off x="534670" y="6501130"/>
            <a:ext cx="11116310" cy="0"/>
            <a:chOff x="717" y="10238"/>
            <a:chExt cx="17506" cy="0"/>
          </a:xfrm>
        </p:grpSpPr>
        <p:cxnSp>
          <p:nvCxnSpPr>
            <p:cNvPr id="67" name="íṩľîḑe"/>
            <p:cNvCxnSpPr/>
            <p:nvPr>
              <p:custDataLst>
                <p:tags r:id="rId6"/>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ïslîdé"/>
            <p:cNvCxnSpPr/>
            <p:nvPr>
              <p:custDataLst>
                <p:tags r:id="rId7"/>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sp>
        <p:nvSpPr>
          <p:cNvPr id="48" name="Docer Falling Dust PPT demo 10"/>
          <p:cNvSpPr/>
          <p:nvPr>
            <p:custDataLst>
              <p:tags r:id="rId8"/>
            </p:custDataLst>
          </p:nvPr>
        </p:nvSpPr>
        <p:spPr>
          <a:xfrm>
            <a:off x="748665" y="1729105"/>
            <a:ext cx="4133215" cy="968375"/>
          </a:xfrm>
          <a:prstGeom prst="rect">
            <a:avLst/>
          </a:prstGeom>
        </p:spPr>
        <p:txBody>
          <a:bodyPr wrap="square">
            <a:spAutoFit/>
          </a:bodyPr>
          <a:p>
            <a:pPr algn="just">
              <a:lnSpc>
                <a:spcPct val="150000"/>
              </a:lnSpc>
            </a:pPr>
            <a:r>
              <a:rPr lang="en-US" altLang="zh-CN" sz="1400" b="1" dirty="0">
                <a:solidFill>
                  <a:srgbClr val="0236DE"/>
                </a:solidFill>
                <a:latin typeface="黑体" panose="02010609060101010101" charset="-122"/>
                <a:ea typeface="黑体" panose="02010609060101010101" charset="-122"/>
                <a:cs typeface="黑体" panose="02010609060101010101" charset="-122"/>
                <a:sym typeface="+mn-ea"/>
              </a:rPr>
              <a:t>8</a:t>
            </a:r>
            <a:r>
              <a:rPr lang="zh-CN" altLang="en-US" sz="1400" b="1" dirty="0">
                <a:solidFill>
                  <a:srgbClr val="0236DE"/>
                </a:solidFill>
                <a:latin typeface="黑体" panose="02010609060101010101" charset="-122"/>
                <a:ea typeface="黑体" panose="02010609060101010101" charset="-122"/>
                <a:cs typeface="黑体" panose="02010609060101010101" charset="-122"/>
                <a:sym typeface="+mn-ea"/>
              </a:rPr>
              <a:t>个系统数据，形成</a:t>
            </a:r>
            <a:r>
              <a:rPr lang="en-US" altLang="zh-CN" sz="1400" b="1" dirty="0">
                <a:solidFill>
                  <a:srgbClr val="0236DE"/>
                </a:solidFill>
                <a:latin typeface="黑体" panose="02010609060101010101" charset="-122"/>
                <a:ea typeface="黑体" panose="02010609060101010101" charset="-122"/>
                <a:cs typeface="黑体" panose="02010609060101010101" charset="-122"/>
                <a:sym typeface="+mn-ea"/>
              </a:rPr>
              <a:t>HR</a:t>
            </a:r>
            <a:r>
              <a:rPr lang="zh-CN" altLang="en-US" sz="1400" b="1" dirty="0">
                <a:solidFill>
                  <a:srgbClr val="0236DE"/>
                </a:solidFill>
                <a:latin typeface="黑体" panose="02010609060101010101" charset="-122"/>
                <a:ea typeface="黑体" panose="02010609060101010101" charset="-122"/>
                <a:cs typeface="黑体" panose="02010609060101010101" charset="-122"/>
                <a:sym typeface="+mn-ea"/>
              </a:rPr>
              <a:t>信息孤岛</a:t>
            </a:r>
            <a:endParaRPr lang="zh-CN" altLang="en-US" sz="1400" b="1" dirty="0">
              <a:solidFill>
                <a:srgbClr val="0236DE"/>
              </a:solidFill>
              <a:latin typeface="黑体" panose="02010609060101010101" charset="-122"/>
              <a:ea typeface="黑体" panose="02010609060101010101" charset="-122"/>
              <a:cs typeface="黑体" panose="02010609060101010101" charset="-122"/>
              <a:sym typeface="+mn-ea"/>
            </a:endParaRPr>
          </a:p>
          <a:p>
            <a:pPr algn="just">
              <a:lnSpc>
                <a:spcPct val="150000"/>
              </a:lnSpc>
            </a:pPr>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人事数据分散在</a:t>
            </a:r>
            <a:r>
              <a:rPr lang="en-US" altLang="zh-CN" sz="12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8</a:t>
            </a:r>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个以上系统中，包括三方考勤、审批、邮箱、自研报表、</a:t>
            </a:r>
            <a:r>
              <a:rPr lang="en-US" altLang="zh-CN" sz="12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Excel</a:t>
            </a:r>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、微信、纸质单据等。</a:t>
            </a:r>
            <a:endParaRPr lang="zh-CN" altLang="en-US" sz="1200" dirty="0" smtClean="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49" name="Docer Falling Dust PPT demo 10"/>
          <p:cNvSpPr/>
          <p:nvPr>
            <p:custDataLst>
              <p:tags r:id="rId9"/>
            </p:custDataLst>
          </p:nvPr>
        </p:nvSpPr>
        <p:spPr>
          <a:xfrm>
            <a:off x="748665" y="2755265"/>
            <a:ext cx="4133215" cy="968375"/>
          </a:xfrm>
          <a:prstGeom prst="rect">
            <a:avLst/>
          </a:prstGeom>
        </p:spPr>
        <p:txBody>
          <a:bodyPr wrap="square">
            <a:spAutoFit/>
          </a:bodyPr>
          <a:p>
            <a:pPr algn="just">
              <a:lnSpc>
                <a:spcPct val="150000"/>
              </a:lnSpc>
              <a:buClrTx/>
              <a:buSzTx/>
              <a:buFontTx/>
            </a:pPr>
            <a:r>
              <a:rPr lang="en-US" altLang="zh-CN" sz="1400" b="1" dirty="0">
                <a:solidFill>
                  <a:srgbClr val="0236DE"/>
                </a:solidFill>
                <a:latin typeface="黑体" panose="02010609060101010101" charset="-122"/>
                <a:ea typeface="黑体" panose="02010609060101010101" charset="-122"/>
                <a:cs typeface="黑体" panose="02010609060101010101" charset="-122"/>
                <a:sym typeface="+mn-ea"/>
              </a:rPr>
              <a:t>手工帐过多，线下环节过多</a:t>
            </a:r>
            <a:endParaRPr lang="en-US" altLang="zh-CN" sz="1400" b="1" dirty="0">
              <a:solidFill>
                <a:srgbClr val="0236DE"/>
              </a:solidFill>
              <a:latin typeface="黑体" panose="02010609060101010101" charset="-122"/>
              <a:ea typeface="黑体" panose="02010609060101010101" charset="-122"/>
              <a:cs typeface="黑体" panose="02010609060101010101" charset="-122"/>
              <a:sym typeface="+mn-ea"/>
            </a:endParaRPr>
          </a:p>
          <a:p>
            <a:pPr algn="just">
              <a:lnSpc>
                <a:spcPct val="150000"/>
              </a:lnSpc>
              <a:buClrTx/>
              <a:buSzTx/>
              <a:buFontTx/>
            </a:pPr>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绩效、薪资、社保、考勤、招聘等几乎需人工多次干预，数据收集、处理、分发至各个BU同步确认。</a:t>
            </a:r>
            <a:endPar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50" name="Docer Falling Dust PPT demo 10"/>
          <p:cNvSpPr/>
          <p:nvPr>
            <p:custDataLst>
              <p:tags r:id="rId10"/>
            </p:custDataLst>
          </p:nvPr>
        </p:nvSpPr>
        <p:spPr>
          <a:xfrm>
            <a:off x="748665" y="3781425"/>
            <a:ext cx="4133215" cy="968375"/>
          </a:xfrm>
          <a:prstGeom prst="rect">
            <a:avLst/>
          </a:prstGeom>
        </p:spPr>
        <p:txBody>
          <a:bodyPr wrap="square">
            <a:spAutoFit/>
          </a:bodyPr>
          <a:p>
            <a:pPr>
              <a:lnSpc>
                <a:spcPct val="150000"/>
              </a:lnSpc>
            </a:pPr>
            <a:r>
              <a:rPr lang="en-US" altLang="zh-CN" sz="1400" b="1" dirty="0">
                <a:solidFill>
                  <a:srgbClr val="0236DE"/>
                </a:solidFill>
                <a:latin typeface="黑体" panose="02010609060101010101" charset="-122"/>
                <a:ea typeface="黑体" panose="02010609060101010101" charset="-122"/>
                <a:cs typeface="黑体" panose="02010609060101010101" charset="-122"/>
                <a:sym typeface="+mn-ea"/>
              </a:rPr>
              <a:t>HR管理成本居高不下</a:t>
            </a:r>
            <a:endParaRPr lang="en-US" altLang="zh-CN" sz="1400" b="1" dirty="0">
              <a:solidFill>
                <a:srgbClr val="0236DE"/>
              </a:solidFill>
              <a:latin typeface="黑体" panose="02010609060101010101" charset="-122"/>
              <a:ea typeface="黑体" panose="02010609060101010101" charset="-122"/>
              <a:cs typeface="黑体" panose="02010609060101010101" charset="-122"/>
              <a:sym typeface="+mn-ea"/>
            </a:endParaRPr>
          </a:p>
          <a:p>
            <a:pPr>
              <a:lnSpc>
                <a:spcPct val="150000"/>
              </a:lnSpc>
            </a:pPr>
            <a:r>
              <a:rPr lang="en-US" altLang="zh-CN" sz="12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12</a:t>
            </a:r>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个主体、10家分支机构，不同区域政策、口径、规则存在差异，常出现偏差。</a:t>
            </a:r>
            <a:endPar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3" name="Docer Falling Dust PPT demo 10"/>
          <p:cNvSpPr/>
          <p:nvPr>
            <p:custDataLst>
              <p:tags r:id="rId11"/>
            </p:custDataLst>
          </p:nvPr>
        </p:nvSpPr>
        <p:spPr>
          <a:xfrm>
            <a:off x="748665" y="4807585"/>
            <a:ext cx="4216400" cy="968375"/>
          </a:xfrm>
          <a:prstGeom prst="rect">
            <a:avLst/>
          </a:prstGeom>
        </p:spPr>
        <p:txBody>
          <a:bodyPr wrap="square">
            <a:spAutoFit/>
          </a:bodyPr>
          <a:p>
            <a:pPr>
              <a:lnSpc>
                <a:spcPct val="150000"/>
              </a:lnSpc>
            </a:pPr>
            <a:r>
              <a:rPr lang="zh-CN" altLang="en-US" sz="1400" b="1" dirty="0">
                <a:solidFill>
                  <a:srgbClr val="0236DE"/>
                </a:solidFill>
                <a:latin typeface="黑体" panose="02010609060101010101" charset="-122"/>
                <a:ea typeface="黑体" panose="02010609060101010101" charset="-122"/>
                <a:cs typeface="黑体" panose="02010609060101010101" charset="-122"/>
                <a:sym typeface="+mn-ea"/>
              </a:rPr>
              <a:t>员工满意度诉求上升</a:t>
            </a:r>
            <a:endParaRPr lang="zh-CN" altLang="en-US" sz="1400" b="1" dirty="0">
              <a:solidFill>
                <a:srgbClr val="0236DE"/>
              </a:solidFill>
              <a:latin typeface="黑体" panose="02010609060101010101" charset="-122"/>
              <a:ea typeface="黑体" panose="02010609060101010101" charset="-122"/>
              <a:cs typeface="黑体" panose="02010609060101010101" charset="-122"/>
            </a:endParaRPr>
          </a:p>
          <a:p>
            <a:pPr>
              <a:lnSpc>
                <a:spcPct val="150000"/>
              </a:lnSpc>
            </a:pPr>
            <a:r>
              <a:rPr lang="en-US" altLang="zh-CN" sz="12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90</a:t>
            </a:r>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后、</a:t>
            </a:r>
            <a:r>
              <a:rPr lang="en-US" altLang="zh-CN" sz="12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00</a:t>
            </a:r>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后员工比例逐步上升，</a:t>
            </a:r>
            <a:r>
              <a:rPr lang="en-US" altLang="zh-CN" sz="12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Z</a:t>
            </a:r>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世代员工更喜欢自助完成沟通协同工作。</a:t>
            </a:r>
            <a:endPar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2" name="ïŝḻiḑê"/>
          <p:cNvSpPr txBox="1"/>
          <p:nvPr>
            <p:custDataLst>
              <p:tags r:id="rId12"/>
            </p:custDataLst>
          </p:nvPr>
        </p:nvSpPr>
        <p:spPr>
          <a:xfrm>
            <a:off x="534670" y="1097280"/>
            <a:ext cx="3488055" cy="614045"/>
          </a:xfrm>
          <a:prstGeom prst="rect">
            <a:avLst/>
          </a:prstGeom>
          <a:noFill/>
          <a:ln>
            <a:noFill/>
          </a:ln>
        </p:spPr>
        <p:txBody>
          <a:bodyPr wrap="square" lIns="91440" tIns="45720" rIns="91440" bIns="45720" anchor="ctr" anchorCtr="0">
            <a:noAutofit/>
          </a:bodyPr>
          <a:p>
            <a:pPr algn="l">
              <a:buSzPct val="25000"/>
            </a:pPr>
            <a:r>
              <a:rPr lang="zh-CN" altLang="en-US" sz="1600" b="1" dirty="0">
                <a:solidFill>
                  <a:schemeClr val="accent1"/>
                </a:solidFill>
                <a:latin typeface="黑体" panose="02010609060101010101" charset="-122"/>
                <a:ea typeface="黑体" panose="02010609060101010101" charset="-122"/>
              </a:rPr>
              <a:t>痛点概述</a:t>
            </a:r>
            <a:endParaRPr lang="zh-CN" altLang="en-US" sz="1600" b="1" dirty="0">
              <a:solidFill>
                <a:schemeClr val="accent1"/>
              </a:solidFill>
              <a:latin typeface="黑体" panose="02010609060101010101" charset="-122"/>
              <a:ea typeface="黑体" panose="02010609060101010101" charset="-122"/>
            </a:endParaRPr>
          </a:p>
        </p:txBody>
      </p:sp>
      <p:sp>
        <p:nvSpPr>
          <p:cNvPr id="10" name="圆角矩形 14"/>
          <p:cNvSpPr/>
          <p:nvPr>
            <p:custDataLst>
              <p:tags r:id="rId13"/>
            </p:custDataLst>
          </p:nvPr>
        </p:nvSpPr>
        <p:spPr>
          <a:xfrm>
            <a:off x="6743065" y="1609090"/>
            <a:ext cx="4908550" cy="4297045"/>
          </a:xfrm>
          <a:prstGeom prst="roundRect">
            <a:avLst>
              <a:gd name="adj" fmla="val 7000"/>
            </a:avLst>
          </a:prstGeom>
          <a:solidFill>
            <a:schemeClr val="accent6">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12" name="Docer Falling Dust PPT demo 10"/>
          <p:cNvSpPr/>
          <p:nvPr>
            <p:custDataLst>
              <p:tags r:id="rId14"/>
            </p:custDataLst>
          </p:nvPr>
        </p:nvSpPr>
        <p:spPr>
          <a:xfrm>
            <a:off x="6988810" y="1729105"/>
            <a:ext cx="4133215" cy="856615"/>
          </a:xfrm>
          <a:prstGeom prst="rect">
            <a:avLst/>
          </a:prstGeom>
        </p:spPr>
        <p:txBody>
          <a:bodyPr wrap="square">
            <a:spAutoFit/>
          </a:bodyPr>
          <a:p>
            <a:pPr marL="285750" indent="-285750" algn="just">
              <a:lnSpc>
                <a:spcPct val="150000"/>
              </a:lnSpc>
              <a:buFont typeface="Wingdings" panose="05000000000000000000" charset="0"/>
              <a:buChar char="Ø"/>
            </a:pPr>
            <a:r>
              <a:rPr lang="en-US" altLang="zh-CN" sz="1400" b="1" dirty="0">
                <a:solidFill>
                  <a:srgbClr val="0236DE"/>
                </a:solidFill>
                <a:latin typeface="黑体" panose="02010609060101010101" charset="-122"/>
                <a:ea typeface="黑体" panose="02010609060101010101" charset="-122"/>
                <a:cs typeface="黑体" panose="02010609060101010101" charset="-122"/>
                <a:sym typeface="+mn-ea"/>
              </a:rPr>
              <a:t>HR</a:t>
            </a:r>
            <a:endParaRPr lang="zh-CN" altLang="en-US" sz="1400" b="1" dirty="0">
              <a:solidFill>
                <a:srgbClr val="0236DE"/>
              </a:solidFill>
              <a:latin typeface="黑体" panose="02010609060101010101" charset="-122"/>
              <a:ea typeface="黑体" panose="02010609060101010101" charset="-122"/>
              <a:cs typeface="黑体" panose="02010609060101010101" charset="-122"/>
              <a:sym typeface="+mn-ea"/>
            </a:endParaRPr>
          </a:p>
          <a:p>
            <a:pPr marL="285750" indent="-285750" algn="l">
              <a:lnSpc>
                <a:spcPct val="120000"/>
              </a:lnSpc>
              <a:buFont typeface="Arial" panose="020B0604020202020204" pitchFamily="34" charset="0"/>
              <a:buChar char="•"/>
            </a:pPr>
            <a:r>
              <a:rPr lang="zh-CN" altLang="en-US" sz="1200" dirty="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招聘、入职、合同、花名册、薪资、绩效实现全线上化；</a:t>
            </a:r>
            <a:endParaRPr lang="zh-CN" altLang="en-US" sz="1200" dirty="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endParaRPr>
          </a:p>
          <a:p>
            <a:pPr marL="285750" indent="-285750" algn="l">
              <a:lnSpc>
                <a:spcPct val="120000"/>
              </a:lnSpc>
              <a:buFont typeface="Arial" panose="020B0604020202020204" pitchFamily="34" charset="0"/>
              <a:buChar char="•"/>
            </a:pPr>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直观掌握各类人事数据。</a:t>
            </a:r>
            <a:endParaRPr lang="zh-CN" altLang="en-US" sz="1200" dirty="0" smtClean="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19" name="Docer Falling Dust PPT demo 10"/>
          <p:cNvSpPr/>
          <p:nvPr>
            <p:custDataLst>
              <p:tags r:id="rId15"/>
            </p:custDataLst>
          </p:nvPr>
        </p:nvSpPr>
        <p:spPr>
          <a:xfrm>
            <a:off x="6988810" y="2658110"/>
            <a:ext cx="4133215" cy="968375"/>
          </a:xfrm>
          <a:prstGeom prst="rect">
            <a:avLst/>
          </a:prstGeom>
        </p:spPr>
        <p:txBody>
          <a:bodyPr wrap="square">
            <a:spAutoFit/>
          </a:bodyPr>
          <a:p>
            <a:pPr marL="285750" indent="-285750" algn="just">
              <a:lnSpc>
                <a:spcPct val="150000"/>
              </a:lnSpc>
              <a:buClrTx/>
              <a:buSzTx/>
              <a:buFont typeface="Wingdings" panose="05000000000000000000" charset="0"/>
              <a:buChar char="Ø"/>
            </a:pPr>
            <a:r>
              <a:rPr lang="zh-CN" altLang="en-US" sz="1400" b="1" dirty="0">
                <a:solidFill>
                  <a:srgbClr val="0236DE"/>
                </a:solidFill>
                <a:latin typeface="黑体" panose="02010609060101010101" charset="-122"/>
                <a:ea typeface="黑体" panose="02010609060101010101" charset="-122"/>
                <a:cs typeface="黑体" panose="02010609060101010101" charset="-122"/>
                <a:sym typeface="+mn-ea"/>
              </a:rPr>
              <a:t>业务部门</a:t>
            </a:r>
            <a:endParaRPr lang="en-US" altLang="zh-CN" sz="1400" b="1" dirty="0">
              <a:solidFill>
                <a:srgbClr val="0236DE"/>
              </a:solidFill>
              <a:latin typeface="黑体" panose="02010609060101010101" charset="-122"/>
              <a:ea typeface="黑体" panose="02010609060101010101" charset="-122"/>
              <a:cs typeface="黑体" panose="02010609060101010101" charset="-122"/>
              <a:sym typeface="+mn-ea"/>
            </a:endParaRPr>
          </a:p>
          <a:p>
            <a:pPr marL="171450" indent="-171450" algn="just">
              <a:lnSpc>
                <a:spcPct val="150000"/>
              </a:lnSpc>
              <a:buClrTx/>
              <a:buSzTx/>
              <a:buFont typeface="Arial" panose="020B0604020202020204" pitchFamily="34" charset="0"/>
              <a:buChar char="•"/>
            </a:pPr>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考勤自动核算，系统自动分发，各部门线上确认；</a:t>
            </a:r>
            <a:endPar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marL="171450" indent="-171450" algn="just">
              <a:lnSpc>
                <a:spcPct val="150000"/>
              </a:lnSpc>
              <a:buClrTx/>
              <a:buSzTx/>
              <a:buFont typeface="Arial" panose="020B0604020202020204" pitchFamily="34" charset="0"/>
              <a:buChar char="•"/>
            </a:pPr>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项目工时、薪资、绩效，数据可视化分析。</a:t>
            </a:r>
            <a:endPar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20" name="Docer Falling Dust PPT demo 10"/>
          <p:cNvSpPr/>
          <p:nvPr>
            <p:custDataLst>
              <p:tags r:id="rId16"/>
            </p:custDataLst>
          </p:nvPr>
        </p:nvSpPr>
        <p:spPr>
          <a:xfrm>
            <a:off x="6988810" y="3698875"/>
            <a:ext cx="4133215" cy="691515"/>
          </a:xfrm>
          <a:prstGeom prst="rect">
            <a:avLst/>
          </a:prstGeom>
        </p:spPr>
        <p:txBody>
          <a:bodyPr wrap="square">
            <a:spAutoFit/>
          </a:bodyPr>
          <a:p>
            <a:pPr marL="285750" indent="-285750">
              <a:lnSpc>
                <a:spcPct val="150000"/>
              </a:lnSpc>
              <a:buFont typeface="Wingdings" panose="05000000000000000000" charset="0"/>
              <a:buChar char="Ø"/>
            </a:pPr>
            <a:r>
              <a:rPr lang="zh-CN" altLang="en-US" sz="1400" b="1" dirty="0">
                <a:solidFill>
                  <a:srgbClr val="0236DE"/>
                </a:solidFill>
                <a:latin typeface="黑体" panose="02010609060101010101" charset="-122"/>
                <a:ea typeface="黑体" panose="02010609060101010101" charset="-122"/>
                <a:cs typeface="微软雅黑" panose="020B0503020204020204" charset="-122"/>
                <a:sym typeface="+mn-ea"/>
              </a:rPr>
              <a:t>员工</a:t>
            </a:r>
            <a:endParaRPr lang="en-US" altLang="zh-CN" sz="1400" b="1" dirty="0">
              <a:solidFill>
                <a:srgbClr val="0236DE"/>
              </a:solidFill>
              <a:latin typeface="黑体" panose="02010609060101010101" charset="-122"/>
              <a:ea typeface="黑体" panose="02010609060101010101" charset="-122"/>
              <a:cs typeface="微软雅黑" panose="020B0503020204020204" charset="-122"/>
              <a:sym typeface="+mn-ea"/>
            </a:endParaRPr>
          </a:p>
          <a:p>
            <a:pPr marL="171450" indent="-171450">
              <a:lnSpc>
                <a:spcPct val="150000"/>
              </a:lnSpc>
              <a:buFont typeface="Arial" panose="020B0604020202020204" pitchFamily="34" charset="0"/>
              <a:buChar char="•"/>
            </a:pPr>
            <a:r>
              <a:rPr lang="zh-CN" altLang="en-US" sz="1200" dirty="0">
                <a:solidFill>
                  <a:schemeClr val="tx1">
                    <a:lumMod val="75000"/>
                    <a:lumOff val="25000"/>
                  </a:schemeClr>
                </a:solidFill>
                <a:latin typeface="黑体" panose="02010609060101010101" charset="-122"/>
                <a:ea typeface="黑体" panose="02010609060101010101" charset="-122"/>
                <a:cs typeface="微软雅黑" panose="020B0503020204020204" charset="-122"/>
                <a:sym typeface="+mn-ea"/>
              </a:rPr>
              <a:t>考勤、绩效、入转调离、员工关怀，一个系统内实现。</a:t>
            </a:r>
            <a:endParaRPr lang="zh-CN" altLang="en-US" sz="1200" dirty="0">
              <a:solidFill>
                <a:schemeClr val="tx1">
                  <a:lumMod val="75000"/>
                  <a:lumOff val="25000"/>
                </a:schemeClr>
              </a:solidFill>
              <a:latin typeface="黑体" panose="02010609060101010101" charset="-122"/>
              <a:ea typeface="黑体" panose="02010609060101010101" charset="-122"/>
              <a:cs typeface="微软雅黑" panose="020B0503020204020204" charset="-122"/>
              <a:sym typeface="+mn-ea"/>
            </a:endParaRPr>
          </a:p>
        </p:txBody>
      </p:sp>
      <p:sp>
        <p:nvSpPr>
          <p:cNvPr id="21" name="Docer Falling Dust PPT demo 10"/>
          <p:cNvSpPr/>
          <p:nvPr>
            <p:custDataLst>
              <p:tags r:id="rId17"/>
            </p:custDataLst>
          </p:nvPr>
        </p:nvSpPr>
        <p:spPr>
          <a:xfrm>
            <a:off x="6988810" y="4462780"/>
            <a:ext cx="4216400" cy="1245235"/>
          </a:xfrm>
          <a:prstGeom prst="rect">
            <a:avLst/>
          </a:prstGeom>
        </p:spPr>
        <p:txBody>
          <a:bodyPr wrap="square">
            <a:spAutoFit/>
          </a:bodyPr>
          <a:p>
            <a:pPr marL="285750" indent="-285750">
              <a:lnSpc>
                <a:spcPct val="150000"/>
              </a:lnSpc>
              <a:buFont typeface="Wingdings" panose="05000000000000000000" charset="0"/>
              <a:buChar char="Ø"/>
            </a:pPr>
            <a:r>
              <a:rPr lang="zh-CN" altLang="en-US" sz="1400" b="1" dirty="0">
                <a:solidFill>
                  <a:srgbClr val="0236DE"/>
                </a:solidFill>
                <a:latin typeface="黑体" panose="02010609060101010101" charset="-122"/>
                <a:ea typeface="黑体" panose="02010609060101010101" charset="-122"/>
                <a:sym typeface="+mn-ea"/>
              </a:rPr>
              <a:t>公司高层</a:t>
            </a:r>
            <a:endParaRPr lang="zh-CN" altLang="en-US" sz="1400" b="1" dirty="0">
              <a:solidFill>
                <a:srgbClr val="0236DE"/>
              </a:solidFill>
              <a:latin typeface="黑体" panose="02010609060101010101" charset="-122"/>
              <a:ea typeface="黑体" panose="02010609060101010101" charset="-122"/>
              <a:sym typeface="+mn-ea"/>
            </a:endParaRPr>
          </a:p>
          <a:p>
            <a:pPr marL="171450" indent="-171450">
              <a:lnSpc>
                <a:spcPct val="150000"/>
              </a:lnSpc>
              <a:buFont typeface="Arial" panose="020B0604020202020204" pitchFamily="34" charset="0"/>
              <a:buChar char="•"/>
            </a:pPr>
            <a:r>
              <a:rPr sz="1200" dirty="0">
                <a:solidFill>
                  <a:schemeClr val="tx1">
                    <a:lumMod val="75000"/>
                    <a:lumOff val="25000"/>
                  </a:schemeClr>
                </a:solidFill>
                <a:latin typeface="黑体" panose="02010609060101010101" charset="-122"/>
                <a:ea typeface="黑体" panose="02010609060101010101" charset="-122"/>
                <a:cs typeface="微软雅黑" panose="020B0503020204020204" charset="-122"/>
                <a:sym typeface="+mn-ea"/>
              </a:rPr>
              <a:t>不同业务部门的项目管理、绩效考评、薪酬人工成本的实时更新，横向对比差异、同比趋势分析；</a:t>
            </a:r>
            <a:endParaRPr sz="1200" dirty="0">
              <a:solidFill>
                <a:schemeClr val="tx1">
                  <a:lumMod val="75000"/>
                  <a:lumOff val="25000"/>
                </a:schemeClr>
              </a:solidFill>
              <a:latin typeface="黑体" panose="02010609060101010101" charset="-122"/>
              <a:ea typeface="黑体" panose="02010609060101010101" charset="-122"/>
              <a:cs typeface="微软雅黑" panose="020B0503020204020204" charset="-122"/>
              <a:sym typeface="+mn-ea"/>
            </a:endParaRPr>
          </a:p>
          <a:p>
            <a:pPr marL="171450" indent="-171450">
              <a:lnSpc>
                <a:spcPct val="150000"/>
              </a:lnSpc>
              <a:buFont typeface="Arial" panose="020B0604020202020204" pitchFamily="34" charset="0"/>
              <a:buChar char="•"/>
            </a:pPr>
            <a:r>
              <a:rPr sz="1200" dirty="0">
                <a:solidFill>
                  <a:schemeClr val="tx1">
                    <a:lumMod val="75000"/>
                    <a:lumOff val="25000"/>
                  </a:schemeClr>
                </a:solidFill>
                <a:latin typeface="黑体" panose="02010609060101010101" charset="-122"/>
                <a:ea typeface="黑体" panose="02010609060101010101" charset="-122"/>
                <a:cs typeface="微软雅黑" panose="020B0503020204020204" charset="-122"/>
                <a:sym typeface="+mn-ea"/>
              </a:rPr>
              <a:t>分角色、分模块、分权查看。</a:t>
            </a:r>
            <a:endParaRPr sz="1200" dirty="0">
              <a:solidFill>
                <a:schemeClr val="tx1">
                  <a:lumMod val="75000"/>
                  <a:lumOff val="25000"/>
                </a:schemeClr>
              </a:solidFill>
              <a:latin typeface="黑体" panose="02010609060101010101" charset="-122"/>
              <a:ea typeface="黑体" panose="02010609060101010101" charset="-122"/>
              <a:cs typeface="微软雅黑" panose="020B0503020204020204" charset="-122"/>
              <a:sym typeface="+mn-ea"/>
            </a:endParaRPr>
          </a:p>
        </p:txBody>
      </p:sp>
      <p:sp>
        <p:nvSpPr>
          <p:cNvPr id="23" name="ïŝḻiḑê"/>
          <p:cNvSpPr txBox="1"/>
          <p:nvPr>
            <p:custDataLst>
              <p:tags r:id="rId18"/>
            </p:custDataLst>
          </p:nvPr>
        </p:nvSpPr>
        <p:spPr>
          <a:xfrm>
            <a:off x="6774815" y="1097280"/>
            <a:ext cx="3488055" cy="614045"/>
          </a:xfrm>
          <a:prstGeom prst="rect">
            <a:avLst/>
          </a:prstGeom>
          <a:noFill/>
          <a:ln>
            <a:noFill/>
          </a:ln>
        </p:spPr>
        <p:txBody>
          <a:bodyPr wrap="square" lIns="91440" tIns="45720" rIns="91440" bIns="45720" anchor="ctr" anchorCtr="0">
            <a:noAutofit/>
          </a:bodyPr>
          <a:p>
            <a:pPr algn="l">
              <a:buSzPct val="25000"/>
            </a:pPr>
            <a:r>
              <a:rPr lang="zh-CN" altLang="en-US" sz="1600" b="1" dirty="0">
                <a:solidFill>
                  <a:schemeClr val="accent1"/>
                </a:solidFill>
                <a:latin typeface="黑体" panose="02010609060101010101" charset="-122"/>
                <a:ea typeface="黑体" panose="02010609060101010101" charset="-122"/>
              </a:rPr>
              <a:t>各方诉求</a:t>
            </a:r>
            <a:endParaRPr lang="zh-CN" altLang="en-US" sz="1600" b="1" dirty="0">
              <a:solidFill>
                <a:schemeClr val="accent1"/>
              </a:solidFill>
              <a:latin typeface="黑体" panose="02010609060101010101" charset="-122"/>
              <a:ea typeface="黑体" panose="02010609060101010101" charset="-122"/>
            </a:endParaRPr>
          </a:p>
        </p:txBody>
      </p:sp>
      <p:sp>
        <p:nvSpPr>
          <p:cNvPr id="24" name="等腰三角形 23"/>
          <p:cNvSpPr/>
          <p:nvPr/>
        </p:nvSpPr>
        <p:spPr>
          <a:xfrm rot="5400000">
            <a:off x="5831205" y="2846070"/>
            <a:ext cx="491490" cy="786130"/>
          </a:xfrm>
          <a:prstGeom prst="triangle">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pic>
        <p:nvPicPr>
          <p:cNvPr id="16" name="图片 15" descr="1"/>
          <p:cNvPicPr>
            <a:picLocks noChangeAspect="1"/>
          </p:cNvPicPr>
          <p:nvPr>
            <p:custDataLst>
              <p:tags r:id="rId19"/>
            </p:custDataLst>
          </p:nvPr>
        </p:nvPicPr>
        <p:blipFill>
          <a:blip r:embed="rId20"/>
          <a:srcRect l="9656" t="8292" r="10630" b="8681"/>
          <a:stretch>
            <a:fillRect/>
          </a:stretch>
        </p:blipFill>
        <p:spPr>
          <a:xfrm>
            <a:off x="10429240" y="241300"/>
            <a:ext cx="1222375" cy="324485"/>
          </a:xfrm>
          <a:prstGeom prst="rect">
            <a:avLst/>
          </a:prstGeom>
        </p:spPr>
      </p:pic>
      <p:sp>
        <p:nvSpPr>
          <p:cNvPr id="17" name="文本框 16"/>
          <p:cNvSpPr txBox="1"/>
          <p:nvPr>
            <p:custDataLst>
              <p:tags r:id="rId21"/>
            </p:custDataLst>
          </p:nvPr>
        </p:nvSpPr>
        <p:spPr>
          <a:xfrm>
            <a:off x="306705" y="328930"/>
            <a:ext cx="6139180" cy="460375"/>
          </a:xfrm>
          <a:prstGeom prst="rect">
            <a:avLst/>
          </a:prstGeom>
          <a:noFill/>
        </p:spPr>
        <p:txBody>
          <a:bodyPr wrap="square" rtlCol="0">
            <a:spAutoFit/>
          </a:bodyPr>
          <a:p>
            <a:r>
              <a:rPr lang="zh-CN" altLang="en-US" sz="2400" b="1">
                <a:solidFill>
                  <a:schemeClr val="accent1"/>
                </a:solidFill>
                <a:latin typeface="黑体" panose="02010609060101010101" charset="-122"/>
                <a:ea typeface="黑体" panose="02010609060101010101" charset="-122"/>
                <a:sym typeface="+mn-ea"/>
              </a:rPr>
              <a:t>客户案例：企业痛点及诉求归集</a:t>
            </a:r>
            <a:endParaRPr lang="zh-CN" b="1">
              <a:solidFill>
                <a:schemeClr val="tx1"/>
              </a:solidFill>
              <a:latin typeface="黑体" panose="02010609060101010101" charset="-122"/>
              <a:ea typeface="黑体" panose="02010609060101010101" charset="-122"/>
              <a:sym typeface="+mn-ea"/>
            </a:endParaRPr>
          </a:p>
        </p:txBody>
      </p:sp>
      <p:sp>
        <p:nvSpPr>
          <p:cNvPr id="11" name="文本框 10"/>
          <p:cNvSpPr txBox="1"/>
          <p:nvPr>
            <p:custDataLst>
              <p:tags r:id="rId22"/>
            </p:custDataLst>
          </p:nvPr>
        </p:nvSpPr>
        <p:spPr>
          <a:xfrm>
            <a:off x="665480" y="6529705"/>
            <a:ext cx="462216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custDataLst>
              <p:tags r:id="rId1"/>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custDataLst>
              <p:tags r:id="rId2"/>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23</a:t>
            </a:r>
            <a:endParaRPr lang="en-US" sz="1600">
              <a:solidFill>
                <a:schemeClr val="bg1">
                  <a:lumMod val="75000"/>
                </a:schemeClr>
              </a:solidFill>
              <a:latin typeface="黑体" panose="02010609060101010101" charset="-122"/>
              <a:ea typeface="黑体" panose="02010609060101010101" charset="-122"/>
              <a:sym typeface="+mn-ea"/>
            </a:endParaRPr>
          </a:p>
        </p:txBody>
      </p:sp>
      <p:grpSp>
        <p:nvGrpSpPr>
          <p:cNvPr id="66" name="组合 65"/>
          <p:cNvGrpSpPr/>
          <p:nvPr/>
        </p:nvGrpSpPr>
        <p:grpSpPr>
          <a:xfrm>
            <a:off x="534670" y="6501130"/>
            <a:ext cx="11116310" cy="0"/>
            <a:chOff x="717" y="10238"/>
            <a:chExt cx="17506" cy="0"/>
          </a:xfrm>
        </p:grpSpPr>
        <p:cxnSp>
          <p:nvCxnSpPr>
            <p:cNvPr id="67" name="íṩľîḑe"/>
            <p:cNvCxnSpPr/>
            <p:nvPr>
              <p:custDataLst>
                <p:tags r:id="rId3"/>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ïslîdé"/>
            <p:cNvCxnSpPr/>
            <p:nvPr>
              <p:custDataLst>
                <p:tags r:id="rId4"/>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pic>
        <p:nvPicPr>
          <p:cNvPr id="9" name="图片 8"/>
          <p:cNvPicPr>
            <a:picLocks noChangeAspect="1"/>
          </p:cNvPicPr>
          <p:nvPr>
            <p:custDataLst>
              <p:tags r:id="rId5"/>
            </p:custDataLst>
          </p:nvPr>
        </p:nvPicPr>
        <p:blipFill>
          <a:blip r:embed="rId6"/>
          <a:stretch>
            <a:fillRect/>
          </a:stretch>
        </p:blipFill>
        <p:spPr>
          <a:xfrm>
            <a:off x="1834515" y="1232535"/>
            <a:ext cx="8737600" cy="4943475"/>
          </a:xfrm>
          <a:prstGeom prst="rect">
            <a:avLst/>
          </a:prstGeom>
        </p:spPr>
      </p:pic>
      <p:pic>
        <p:nvPicPr>
          <p:cNvPr id="16" name="图片 15" descr="1"/>
          <p:cNvPicPr>
            <a:picLocks noChangeAspect="1"/>
          </p:cNvPicPr>
          <p:nvPr>
            <p:custDataLst>
              <p:tags r:id="rId7"/>
            </p:custDataLst>
          </p:nvPr>
        </p:nvPicPr>
        <p:blipFill>
          <a:blip r:embed="rId8"/>
          <a:srcRect l="9656" t="8292" r="10630" b="8681"/>
          <a:stretch>
            <a:fillRect/>
          </a:stretch>
        </p:blipFill>
        <p:spPr>
          <a:xfrm>
            <a:off x="10429240" y="241300"/>
            <a:ext cx="1222375" cy="324485"/>
          </a:xfrm>
          <a:prstGeom prst="rect">
            <a:avLst/>
          </a:prstGeom>
        </p:spPr>
      </p:pic>
      <p:sp>
        <p:nvSpPr>
          <p:cNvPr id="3" name="文本框 2"/>
          <p:cNvSpPr txBox="1"/>
          <p:nvPr>
            <p:custDataLst>
              <p:tags r:id="rId9"/>
            </p:custDataLst>
          </p:nvPr>
        </p:nvSpPr>
        <p:spPr>
          <a:xfrm>
            <a:off x="306705" y="328930"/>
            <a:ext cx="8522335" cy="460375"/>
          </a:xfrm>
          <a:prstGeom prst="rect">
            <a:avLst/>
          </a:prstGeom>
          <a:noFill/>
        </p:spPr>
        <p:txBody>
          <a:bodyPr wrap="square" rtlCol="0">
            <a:spAutoFit/>
          </a:bodyPr>
          <a:p>
            <a:r>
              <a:rPr lang="zh-CN" altLang="en-US" sz="2400" b="1">
                <a:solidFill>
                  <a:schemeClr val="accent1"/>
                </a:solidFill>
                <a:latin typeface="黑体" panose="02010609060101010101" charset="-122"/>
                <a:ea typeface="黑体" panose="02010609060101010101" charset="-122"/>
                <a:sym typeface="+mn-ea"/>
              </a:rPr>
              <a:t>客户案例：打通信息孤岛，全量全要素的数据采集及互联互通</a:t>
            </a:r>
            <a:endParaRPr lang="zh-CN" b="1">
              <a:solidFill>
                <a:schemeClr val="tx1"/>
              </a:solidFill>
              <a:latin typeface="黑体" panose="02010609060101010101" charset="-122"/>
              <a:ea typeface="黑体" panose="02010609060101010101" charset="-122"/>
              <a:sym typeface="+mn-ea"/>
            </a:endParaRPr>
          </a:p>
        </p:txBody>
      </p:sp>
      <p:sp>
        <p:nvSpPr>
          <p:cNvPr id="11" name="文本框 10"/>
          <p:cNvSpPr txBox="1"/>
          <p:nvPr>
            <p:custDataLst>
              <p:tags r:id="rId10"/>
            </p:custDataLst>
          </p:nvPr>
        </p:nvSpPr>
        <p:spPr>
          <a:xfrm>
            <a:off x="665480" y="6529705"/>
            <a:ext cx="462216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rot="20340000">
            <a:off x="98425" y="3380740"/>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10" name="文本框 9"/>
          <p:cNvSpPr txBox="1"/>
          <p:nvPr>
            <p:custDataLst>
              <p:tags r:id="rId2"/>
            </p:custDataLst>
          </p:nvPr>
        </p:nvSpPr>
        <p:spPr>
          <a:xfrm rot="20340000">
            <a:off x="6235065" y="2211705"/>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14" name="文本框 13"/>
          <p:cNvSpPr txBox="1"/>
          <p:nvPr>
            <p:custDataLst>
              <p:tags r:id="rId3"/>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custDataLst>
              <p:tags r:id="rId4"/>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24</a:t>
            </a:r>
            <a:endParaRPr lang="en-US" sz="1600">
              <a:solidFill>
                <a:schemeClr val="bg1">
                  <a:lumMod val="75000"/>
                </a:schemeClr>
              </a:solidFill>
              <a:latin typeface="黑体" panose="02010609060101010101" charset="-122"/>
              <a:ea typeface="黑体" panose="02010609060101010101" charset="-122"/>
              <a:sym typeface="+mn-ea"/>
            </a:endParaRPr>
          </a:p>
        </p:txBody>
      </p:sp>
      <p:grpSp>
        <p:nvGrpSpPr>
          <p:cNvPr id="66" name="组合 65"/>
          <p:cNvGrpSpPr/>
          <p:nvPr/>
        </p:nvGrpSpPr>
        <p:grpSpPr>
          <a:xfrm>
            <a:off x="534670" y="6501130"/>
            <a:ext cx="11116310" cy="0"/>
            <a:chOff x="717" y="10238"/>
            <a:chExt cx="17506" cy="0"/>
          </a:xfrm>
        </p:grpSpPr>
        <p:cxnSp>
          <p:nvCxnSpPr>
            <p:cNvPr id="67" name="íṩľîḑe"/>
            <p:cNvCxnSpPr/>
            <p:nvPr>
              <p:custDataLst>
                <p:tags r:id="rId5"/>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ïslîdé"/>
            <p:cNvCxnSpPr/>
            <p:nvPr>
              <p:custDataLst>
                <p:tags r:id="rId6"/>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sp>
        <p:nvSpPr>
          <p:cNvPr id="95" name="圆角矩形 48"/>
          <p:cNvSpPr/>
          <p:nvPr>
            <p:custDataLst>
              <p:tags r:id="rId7"/>
            </p:custDataLst>
          </p:nvPr>
        </p:nvSpPr>
        <p:spPr>
          <a:xfrm>
            <a:off x="191229" y="2280513"/>
            <a:ext cx="11809542" cy="352687"/>
          </a:xfrm>
          <a:prstGeom prst="roundRect">
            <a:avLst>
              <a:gd name="adj" fmla="val 468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b="1" dirty="0">
              <a:solidFill>
                <a:schemeClr val="lt1"/>
              </a:solidFill>
              <a:latin typeface="黑体" panose="02010609060101010101" charset="-122"/>
              <a:ea typeface="黑体" panose="02010609060101010101" charset="-122"/>
            </a:endParaRPr>
          </a:p>
        </p:txBody>
      </p:sp>
      <p:sp>
        <p:nvSpPr>
          <p:cNvPr id="37" name="圆角矩形 36"/>
          <p:cNvSpPr/>
          <p:nvPr>
            <p:custDataLst>
              <p:tags r:id="rId8"/>
            </p:custDataLst>
          </p:nvPr>
        </p:nvSpPr>
        <p:spPr>
          <a:xfrm>
            <a:off x="193977" y="3059529"/>
            <a:ext cx="5083537" cy="352687"/>
          </a:xfrm>
          <a:prstGeom prst="roundRect">
            <a:avLst>
              <a:gd name="adj" fmla="val 46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chemeClr val="lt1"/>
                </a:solidFill>
                <a:latin typeface="黑体" panose="02010609060101010101" charset="-122"/>
                <a:ea typeface="黑体" panose="02010609060101010101" charset="-122"/>
              </a:rPr>
              <a:t>组织管理</a:t>
            </a:r>
            <a:endParaRPr lang="zh-CN" altLang="en-US" sz="1600" b="1" dirty="0">
              <a:solidFill>
                <a:schemeClr val="lt1"/>
              </a:solidFill>
              <a:latin typeface="黑体" panose="02010609060101010101" charset="-122"/>
              <a:ea typeface="黑体" panose="02010609060101010101" charset="-122"/>
            </a:endParaRPr>
          </a:p>
        </p:txBody>
      </p:sp>
      <p:sp>
        <p:nvSpPr>
          <p:cNvPr id="38" name="圆角矩形 37"/>
          <p:cNvSpPr/>
          <p:nvPr>
            <p:custDataLst>
              <p:tags r:id="rId9"/>
            </p:custDataLst>
          </p:nvPr>
        </p:nvSpPr>
        <p:spPr>
          <a:xfrm>
            <a:off x="193977" y="3455981"/>
            <a:ext cx="1662663" cy="352687"/>
          </a:xfrm>
          <a:prstGeom prst="roundRect">
            <a:avLst>
              <a:gd name="adj" fmla="val 46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chemeClr val="lt1"/>
                </a:solidFill>
                <a:latin typeface="黑体" panose="02010609060101010101" charset="-122"/>
                <a:ea typeface="黑体" panose="02010609060101010101" charset="-122"/>
              </a:rPr>
              <a:t>招聘管理</a:t>
            </a:r>
            <a:endParaRPr lang="zh-CN" altLang="en-US" sz="1600" b="1" dirty="0">
              <a:solidFill>
                <a:schemeClr val="lt1"/>
              </a:solidFill>
              <a:latin typeface="黑体" panose="02010609060101010101" charset="-122"/>
              <a:ea typeface="黑体" panose="02010609060101010101" charset="-122"/>
            </a:endParaRPr>
          </a:p>
        </p:txBody>
      </p:sp>
      <p:sp>
        <p:nvSpPr>
          <p:cNvPr id="39" name="圆角矩形 38"/>
          <p:cNvSpPr/>
          <p:nvPr>
            <p:custDataLst>
              <p:tags r:id="rId10"/>
            </p:custDataLst>
          </p:nvPr>
        </p:nvSpPr>
        <p:spPr>
          <a:xfrm>
            <a:off x="1887720" y="3449900"/>
            <a:ext cx="1662663" cy="363537"/>
          </a:xfrm>
          <a:prstGeom prst="roundRect">
            <a:avLst>
              <a:gd name="adj" fmla="val 46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chemeClr val="lt1"/>
                </a:solidFill>
                <a:latin typeface="黑体" panose="02010609060101010101" charset="-122"/>
                <a:ea typeface="黑体" panose="02010609060101010101" charset="-122"/>
              </a:rPr>
              <a:t>人才库</a:t>
            </a:r>
            <a:endParaRPr lang="zh-CN" altLang="en-US" sz="1600" b="1" dirty="0">
              <a:solidFill>
                <a:schemeClr val="lt1"/>
              </a:solidFill>
              <a:latin typeface="黑体" panose="02010609060101010101" charset="-122"/>
              <a:ea typeface="黑体" panose="02010609060101010101" charset="-122"/>
            </a:endParaRPr>
          </a:p>
        </p:txBody>
      </p:sp>
      <p:sp>
        <p:nvSpPr>
          <p:cNvPr id="40" name="圆角矩形 39"/>
          <p:cNvSpPr/>
          <p:nvPr>
            <p:custDataLst>
              <p:tags r:id="rId11"/>
            </p:custDataLst>
          </p:nvPr>
        </p:nvSpPr>
        <p:spPr>
          <a:xfrm>
            <a:off x="1887722" y="3860692"/>
            <a:ext cx="1662663" cy="352687"/>
          </a:xfrm>
          <a:prstGeom prst="roundRect">
            <a:avLst>
              <a:gd name="adj" fmla="val 46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chemeClr val="lt1"/>
                </a:solidFill>
                <a:latin typeface="黑体" panose="02010609060101010101" charset="-122"/>
                <a:ea typeface="黑体" panose="02010609060101010101" charset="-122"/>
              </a:rPr>
              <a:t>假勤管理</a:t>
            </a:r>
            <a:endParaRPr lang="zh-CN" altLang="en-US" sz="1600" b="1" dirty="0">
              <a:solidFill>
                <a:schemeClr val="lt1"/>
              </a:solidFill>
              <a:latin typeface="黑体" panose="02010609060101010101" charset="-122"/>
              <a:ea typeface="黑体" panose="02010609060101010101" charset="-122"/>
            </a:endParaRPr>
          </a:p>
        </p:txBody>
      </p:sp>
      <p:sp>
        <p:nvSpPr>
          <p:cNvPr id="41" name="圆角矩形 40"/>
          <p:cNvSpPr/>
          <p:nvPr>
            <p:custDataLst>
              <p:tags r:id="rId12"/>
            </p:custDataLst>
          </p:nvPr>
        </p:nvSpPr>
        <p:spPr>
          <a:xfrm>
            <a:off x="3596233" y="3846898"/>
            <a:ext cx="1662663" cy="352687"/>
          </a:xfrm>
          <a:prstGeom prst="roundRect">
            <a:avLst>
              <a:gd name="adj" fmla="val 46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chemeClr val="lt1"/>
                </a:solidFill>
                <a:latin typeface="黑体" panose="02010609060101010101" charset="-122"/>
                <a:ea typeface="黑体" panose="02010609060101010101" charset="-122"/>
              </a:rPr>
              <a:t>工时管理</a:t>
            </a:r>
            <a:endParaRPr lang="zh-CN" altLang="en-US" sz="1600" b="1" dirty="0">
              <a:solidFill>
                <a:schemeClr val="lt1"/>
              </a:solidFill>
              <a:latin typeface="黑体" panose="02010609060101010101" charset="-122"/>
              <a:ea typeface="黑体" panose="02010609060101010101" charset="-122"/>
            </a:endParaRPr>
          </a:p>
        </p:txBody>
      </p:sp>
      <p:sp>
        <p:nvSpPr>
          <p:cNvPr id="42" name="圆角矩形 41"/>
          <p:cNvSpPr/>
          <p:nvPr>
            <p:custDataLst>
              <p:tags r:id="rId13"/>
            </p:custDataLst>
          </p:nvPr>
        </p:nvSpPr>
        <p:spPr>
          <a:xfrm>
            <a:off x="3601262" y="3455114"/>
            <a:ext cx="1662663" cy="352687"/>
          </a:xfrm>
          <a:prstGeom prst="roundRect">
            <a:avLst>
              <a:gd name="adj" fmla="val 46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chemeClr val="lt1"/>
                </a:solidFill>
                <a:latin typeface="黑体" panose="02010609060101010101" charset="-122"/>
                <a:ea typeface="黑体" panose="02010609060101010101" charset="-122"/>
              </a:rPr>
              <a:t>考勤管理</a:t>
            </a:r>
            <a:endParaRPr lang="zh-CN" altLang="en-US" sz="1600" b="1" dirty="0">
              <a:solidFill>
                <a:schemeClr val="lt1"/>
              </a:solidFill>
              <a:latin typeface="黑体" panose="02010609060101010101" charset="-122"/>
              <a:ea typeface="黑体" panose="02010609060101010101" charset="-122"/>
            </a:endParaRPr>
          </a:p>
        </p:txBody>
      </p:sp>
      <p:sp>
        <p:nvSpPr>
          <p:cNvPr id="2" name="圆角矩形 1"/>
          <p:cNvSpPr/>
          <p:nvPr>
            <p:custDataLst>
              <p:tags r:id="rId14"/>
            </p:custDataLst>
          </p:nvPr>
        </p:nvSpPr>
        <p:spPr>
          <a:xfrm>
            <a:off x="191229" y="3854700"/>
            <a:ext cx="1662663" cy="352687"/>
          </a:xfrm>
          <a:prstGeom prst="roundRect">
            <a:avLst>
              <a:gd name="adj" fmla="val 46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chemeClr val="lt1"/>
                </a:solidFill>
                <a:latin typeface="黑体" panose="02010609060101010101" charset="-122"/>
                <a:ea typeface="黑体" panose="02010609060101010101" charset="-122"/>
              </a:rPr>
              <a:t>考勤报表</a:t>
            </a:r>
            <a:endParaRPr lang="zh-CN" altLang="en-US" sz="1600" b="1" dirty="0">
              <a:solidFill>
                <a:schemeClr val="lt1"/>
              </a:solidFill>
              <a:latin typeface="黑体" panose="02010609060101010101" charset="-122"/>
              <a:ea typeface="黑体" panose="02010609060101010101" charset="-122"/>
            </a:endParaRPr>
          </a:p>
        </p:txBody>
      </p:sp>
      <p:sp>
        <p:nvSpPr>
          <p:cNvPr id="44" name="圆角矩形 43"/>
          <p:cNvSpPr/>
          <p:nvPr>
            <p:custDataLst>
              <p:tags r:id="rId15"/>
            </p:custDataLst>
          </p:nvPr>
        </p:nvSpPr>
        <p:spPr>
          <a:xfrm>
            <a:off x="195477" y="2668876"/>
            <a:ext cx="5083537" cy="352687"/>
          </a:xfrm>
          <a:prstGeom prst="roundRect">
            <a:avLst>
              <a:gd name="adj" fmla="val 46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chemeClr val="lt1"/>
                </a:solidFill>
                <a:latin typeface="黑体" panose="02010609060101010101" charset="-122"/>
                <a:ea typeface="黑体" panose="02010609060101010101" charset="-122"/>
              </a:rPr>
              <a:t>人事工作台</a:t>
            </a:r>
            <a:endParaRPr lang="zh-CN" altLang="en-US" sz="1600" b="1" dirty="0">
              <a:solidFill>
                <a:schemeClr val="lt1"/>
              </a:solidFill>
              <a:latin typeface="黑体" panose="02010609060101010101" charset="-122"/>
              <a:ea typeface="黑体" panose="02010609060101010101" charset="-122"/>
            </a:endParaRPr>
          </a:p>
        </p:txBody>
      </p:sp>
      <p:sp>
        <p:nvSpPr>
          <p:cNvPr id="46" name="圆角矩形 45"/>
          <p:cNvSpPr/>
          <p:nvPr>
            <p:custDataLst>
              <p:tags r:id="rId16"/>
            </p:custDataLst>
          </p:nvPr>
        </p:nvSpPr>
        <p:spPr>
          <a:xfrm>
            <a:off x="5303520" y="3063240"/>
            <a:ext cx="6682105" cy="352425"/>
          </a:xfrm>
          <a:prstGeom prst="roundRect">
            <a:avLst>
              <a:gd name="adj" fmla="val 46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chemeClr val="lt1"/>
                </a:solidFill>
                <a:latin typeface="黑体" panose="02010609060101010101" charset="-122"/>
                <a:ea typeface="黑体" panose="02010609060101010101" charset="-122"/>
              </a:rPr>
              <a:t>人事管理</a:t>
            </a:r>
            <a:endParaRPr lang="zh-CN" altLang="en-US" sz="1600" b="1" dirty="0">
              <a:solidFill>
                <a:schemeClr val="lt1"/>
              </a:solidFill>
              <a:latin typeface="黑体" panose="02010609060101010101" charset="-122"/>
              <a:ea typeface="黑体" panose="02010609060101010101" charset="-122"/>
            </a:endParaRPr>
          </a:p>
        </p:txBody>
      </p:sp>
      <p:sp>
        <p:nvSpPr>
          <p:cNvPr id="47" name="圆角矩形 46"/>
          <p:cNvSpPr/>
          <p:nvPr>
            <p:custDataLst>
              <p:tags r:id="rId17"/>
            </p:custDataLst>
          </p:nvPr>
        </p:nvSpPr>
        <p:spPr>
          <a:xfrm>
            <a:off x="5303520" y="3455035"/>
            <a:ext cx="2229485" cy="374650"/>
          </a:xfrm>
          <a:prstGeom prst="roundRect">
            <a:avLst>
              <a:gd name="adj" fmla="val 46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chemeClr val="lt1"/>
                </a:solidFill>
                <a:latin typeface="黑体" panose="02010609060101010101" charset="-122"/>
                <a:ea typeface="黑体" panose="02010609060101010101" charset="-122"/>
              </a:rPr>
              <a:t>员工管理</a:t>
            </a:r>
            <a:endParaRPr lang="zh-CN" altLang="en-US" sz="1600" b="1" dirty="0">
              <a:solidFill>
                <a:schemeClr val="lt1"/>
              </a:solidFill>
              <a:latin typeface="黑体" panose="02010609060101010101" charset="-122"/>
              <a:ea typeface="黑体" panose="02010609060101010101" charset="-122"/>
            </a:endParaRPr>
          </a:p>
        </p:txBody>
      </p:sp>
      <p:sp>
        <p:nvSpPr>
          <p:cNvPr id="48" name="圆角矩形 47"/>
          <p:cNvSpPr/>
          <p:nvPr>
            <p:custDataLst>
              <p:tags r:id="rId18"/>
            </p:custDataLst>
          </p:nvPr>
        </p:nvSpPr>
        <p:spPr>
          <a:xfrm>
            <a:off x="7572375" y="3455670"/>
            <a:ext cx="2168525" cy="352425"/>
          </a:xfrm>
          <a:prstGeom prst="roundRect">
            <a:avLst>
              <a:gd name="adj" fmla="val 46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chemeClr val="lt1"/>
                </a:solidFill>
                <a:latin typeface="黑体" panose="02010609060101010101" charset="-122"/>
                <a:ea typeface="黑体" panose="02010609060101010101" charset="-122"/>
              </a:rPr>
              <a:t>绩效管理</a:t>
            </a:r>
            <a:endParaRPr lang="zh-CN" altLang="en-US" sz="1600" b="1" dirty="0">
              <a:solidFill>
                <a:schemeClr val="lt1"/>
              </a:solidFill>
              <a:latin typeface="黑体" panose="02010609060101010101" charset="-122"/>
              <a:ea typeface="黑体" panose="02010609060101010101" charset="-122"/>
            </a:endParaRPr>
          </a:p>
        </p:txBody>
      </p:sp>
      <p:sp>
        <p:nvSpPr>
          <p:cNvPr id="3" name="圆角矩形 2"/>
          <p:cNvSpPr/>
          <p:nvPr>
            <p:custDataLst>
              <p:tags r:id="rId19"/>
            </p:custDataLst>
          </p:nvPr>
        </p:nvSpPr>
        <p:spPr>
          <a:xfrm>
            <a:off x="5303752" y="2668877"/>
            <a:ext cx="6701793" cy="352687"/>
          </a:xfrm>
          <a:prstGeom prst="roundRect">
            <a:avLst>
              <a:gd name="adj" fmla="val 46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chemeClr val="lt1"/>
                </a:solidFill>
                <a:latin typeface="黑体" panose="02010609060101010101" charset="-122"/>
                <a:ea typeface="黑体" panose="02010609060101010101" charset="-122"/>
                <a:cs typeface="黑体" panose="02010609060101010101" charset="-122"/>
              </a:rPr>
              <a:t>人事</a:t>
            </a:r>
            <a:r>
              <a:rPr lang="en-US" altLang="zh-CN" sz="1600" b="1" dirty="0">
                <a:solidFill>
                  <a:schemeClr val="lt1"/>
                </a:solidFill>
                <a:latin typeface="黑体" panose="02010609060101010101" charset="-122"/>
                <a:ea typeface="黑体" panose="02010609060101010101" charset="-122"/>
                <a:cs typeface="黑体" panose="02010609060101010101" charset="-122"/>
              </a:rPr>
              <a:t>BI</a:t>
            </a:r>
            <a:r>
              <a:rPr lang="zh-CN" altLang="en-US" sz="1600" b="1" dirty="0">
                <a:solidFill>
                  <a:schemeClr val="lt1"/>
                </a:solidFill>
                <a:latin typeface="黑体" panose="02010609060101010101" charset="-122"/>
                <a:ea typeface="黑体" panose="02010609060101010101" charset="-122"/>
                <a:cs typeface="黑体" panose="02010609060101010101" charset="-122"/>
              </a:rPr>
              <a:t>数据分析</a:t>
            </a:r>
            <a:endParaRPr lang="zh-CN" altLang="en-US" sz="1600" b="1" dirty="0">
              <a:solidFill>
                <a:schemeClr val="lt1"/>
              </a:solidFill>
              <a:latin typeface="黑体" panose="02010609060101010101" charset="-122"/>
              <a:ea typeface="黑体" panose="02010609060101010101" charset="-122"/>
              <a:cs typeface="黑体" panose="02010609060101010101" charset="-122"/>
            </a:endParaRPr>
          </a:p>
        </p:txBody>
      </p:sp>
      <p:sp>
        <p:nvSpPr>
          <p:cNvPr id="52" name="圆角矩形 51"/>
          <p:cNvSpPr/>
          <p:nvPr>
            <p:custDataLst>
              <p:tags r:id="rId20"/>
            </p:custDataLst>
          </p:nvPr>
        </p:nvSpPr>
        <p:spPr>
          <a:xfrm>
            <a:off x="9784715" y="3825240"/>
            <a:ext cx="2200275" cy="381000"/>
          </a:xfrm>
          <a:prstGeom prst="roundRect">
            <a:avLst>
              <a:gd name="adj" fmla="val 46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600" b="1" dirty="0">
                <a:solidFill>
                  <a:schemeClr val="lt1"/>
                </a:solidFill>
                <a:latin typeface="黑体" panose="02010609060101010101" charset="-122"/>
                <a:ea typeface="黑体" panose="02010609060101010101" charset="-122"/>
                <a:sym typeface="+mn-ea"/>
              </a:rPr>
              <a:t>合同管理</a:t>
            </a:r>
            <a:endParaRPr lang="zh-CN" altLang="en-US" sz="1600" b="1" dirty="0">
              <a:solidFill>
                <a:schemeClr val="lt1"/>
              </a:solidFill>
              <a:latin typeface="黑体" panose="02010609060101010101" charset="-122"/>
              <a:ea typeface="黑体" panose="02010609060101010101" charset="-122"/>
              <a:sym typeface="+mn-ea"/>
            </a:endParaRPr>
          </a:p>
        </p:txBody>
      </p:sp>
      <p:sp>
        <p:nvSpPr>
          <p:cNvPr id="61" name="圆角矩形 60"/>
          <p:cNvSpPr/>
          <p:nvPr>
            <p:custDataLst>
              <p:tags r:id="rId21"/>
            </p:custDataLst>
          </p:nvPr>
        </p:nvSpPr>
        <p:spPr>
          <a:xfrm>
            <a:off x="184785" y="4248150"/>
            <a:ext cx="11816715" cy="359410"/>
          </a:xfrm>
          <a:prstGeom prst="roundRect">
            <a:avLst>
              <a:gd name="adj" fmla="val 46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chemeClr val="lt1"/>
                </a:solidFill>
                <a:latin typeface="黑体" panose="02010609060101010101" charset="-122"/>
                <a:ea typeface="黑体" panose="02010609060101010101" charset="-122"/>
                <a:cs typeface="微软雅黑" panose="020B0503020204020204" charset="-122"/>
              </a:rPr>
              <a:t>云端私有化部署</a:t>
            </a:r>
            <a:endParaRPr lang="zh-CN" altLang="en-US" sz="1600" b="1" dirty="0">
              <a:solidFill>
                <a:schemeClr val="lt1"/>
              </a:solidFill>
              <a:latin typeface="黑体" panose="02010609060101010101" charset="-122"/>
              <a:ea typeface="黑体" panose="02010609060101010101" charset="-122"/>
              <a:cs typeface="微软雅黑" panose="020B0503020204020204" charset="-122"/>
            </a:endParaRPr>
          </a:p>
        </p:txBody>
      </p:sp>
      <p:sp>
        <p:nvSpPr>
          <p:cNvPr id="62" name="圆角矩形 61"/>
          <p:cNvSpPr/>
          <p:nvPr>
            <p:custDataLst>
              <p:tags r:id="rId22"/>
            </p:custDataLst>
          </p:nvPr>
        </p:nvSpPr>
        <p:spPr>
          <a:xfrm>
            <a:off x="7570470" y="3848735"/>
            <a:ext cx="2167255" cy="352425"/>
          </a:xfrm>
          <a:prstGeom prst="roundRect">
            <a:avLst>
              <a:gd name="adj" fmla="val 46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chemeClr val="lt1"/>
                </a:solidFill>
                <a:latin typeface="黑体" panose="02010609060101010101" charset="-122"/>
                <a:ea typeface="黑体" panose="02010609060101010101" charset="-122"/>
              </a:rPr>
              <a:t>薪资管理</a:t>
            </a:r>
            <a:endParaRPr lang="zh-CN" altLang="en-US" sz="1600" b="1" dirty="0">
              <a:solidFill>
                <a:schemeClr val="lt1"/>
              </a:solidFill>
              <a:latin typeface="黑体" panose="02010609060101010101" charset="-122"/>
              <a:ea typeface="黑体" panose="02010609060101010101" charset="-122"/>
            </a:endParaRPr>
          </a:p>
        </p:txBody>
      </p:sp>
      <p:sp>
        <p:nvSpPr>
          <p:cNvPr id="64" name="圆角矩形 63"/>
          <p:cNvSpPr/>
          <p:nvPr>
            <p:custDataLst>
              <p:tags r:id="rId23"/>
            </p:custDataLst>
          </p:nvPr>
        </p:nvSpPr>
        <p:spPr>
          <a:xfrm>
            <a:off x="9786620" y="3456305"/>
            <a:ext cx="2198370" cy="356235"/>
          </a:xfrm>
          <a:prstGeom prst="roundRect">
            <a:avLst>
              <a:gd name="adj" fmla="val 46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chemeClr val="lt1"/>
                </a:solidFill>
                <a:latin typeface="黑体" panose="02010609060101010101" charset="-122"/>
                <a:ea typeface="黑体" panose="02010609060101010101" charset="-122"/>
              </a:rPr>
              <a:t>系统权限</a:t>
            </a:r>
            <a:endParaRPr lang="zh-CN" altLang="en-US" sz="1600" b="1" dirty="0">
              <a:solidFill>
                <a:schemeClr val="lt1"/>
              </a:solidFill>
              <a:latin typeface="黑体" panose="02010609060101010101" charset="-122"/>
              <a:ea typeface="黑体" panose="02010609060101010101" charset="-122"/>
            </a:endParaRPr>
          </a:p>
        </p:txBody>
      </p:sp>
      <p:sp>
        <p:nvSpPr>
          <p:cNvPr id="4" name="圆角矩形 3"/>
          <p:cNvSpPr/>
          <p:nvPr>
            <p:custDataLst>
              <p:tags r:id="rId24"/>
            </p:custDataLst>
          </p:nvPr>
        </p:nvSpPr>
        <p:spPr>
          <a:xfrm>
            <a:off x="5307965" y="3854450"/>
            <a:ext cx="2224405" cy="349250"/>
          </a:xfrm>
          <a:prstGeom prst="roundRect">
            <a:avLst>
              <a:gd name="adj" fmla="val 46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chemeClr val="lt1"/>
                </a:solidFill>
                <a:latin typeface="黑体" panose="02010609060101010101" charset="-122"/>
                <a:ea typeface="黑体" panose="02010609060101010101" charset="-122"/>
              </a:rPr>
              <a:t>社保公积金</a:t>
            </a:r>
            <a:endParaRPr lang="zh-CN" altLang="en-US" sz="1600" b="1" dirty="0">
              <a:solidFill>
                <a:schemeClr val="lt1"/>
              </a:solidFill>
              <a:latin typeface="黑体" panose="02010609060101010101" charset="-122"/>
              <a:ea typeface="黑体" panose="02010609060101010101" charset="-122"/>
            </a:endParaRPr>
          </a:p>
        </p:txBody>
      </p:sp>
      <p:sp>
        <p:nvSpPr>
          <p:cNvPr id="90" name="文本框 89"/>
          <p:cNvSpPr txBox="1"/>
          <p:nvPr>
            <p:custDataLst>
              <p:tags r:id="rId25"/>
            </p:custDataLst>
          </p:nvPr>
        </p:nvSpPr>
        <p:spPr>
          <a:xfrm>
            <a:off x="568622" y="2305112"/>
            <a:ext cx="1071880" cy="306705"/>
          </a:xfrm>
          <a:prstGeom prst="rect">
            <a:avLst/>
          </a:prstGeom>
          <a:noFill/>
        </p:spPr>
        <p:txBody>
          <a:bodyPr wrap="none" rtlCol="0">
            <a:spAutoFit/>
          </a:bodyPr>
          <a:p>
            <a:r>
              <a:rPr lang="zh-CN" altLang="en-US" sz="1400" b="1" dirty="0">
                <a:solidFill>
                  <a:schemeClr val="lt1"/>
                </a:solidFill>
                <a:latin typeface="黑体" panose="02010609060101010101" charset="-122"/>
                <a:ea typeface="黑体" panose="02010609060101010101" charset="-122"/>
              </a:rPr>
              <a:t>安卓手机端</a:t>
            </a:r>
            <a:endParaRPr lang="zh-CN" altLang="en-US" sz="1400" b="1" dirty="0">
              <a:solidFill>
                <a:schemeClr val="lt1"/>
              </a:solidFill>
              <a:latin typeface="黑体" panose="02010609060101010101" charset="-122"/>
              <a:ea typeface="黑体" panose="02010609060101010101" charset="-122"/>
            </a:endParaRPr>
          </a:p>
        </p:txBody>
      </p:sp>
      <p:sp>
        <p:nvSpPr>
          <p:cNvPr id="91" name="文本框 90"/>
          <p:cNvSpPr txBox="1"/>
          <p:nvPr>
            <p:custDataLst>
              <p:tags r:id="rId26"/>
            </p:custDataLst>
          </p:nvPr>
        </p:nvSpPr>
        <p:spPr>
          <a:xfrm>
            <a:off x="2631698" y="2320773"/>
            <a:ext cx="1071880" cy="306705"/>
          </a:xfrm>
          <a:prstGeom prst="rect">
            <a:avLst/>
          </a:prstGeom>
          <a:noFill/>
        </p:spPr>
        <p:txBody>
          <a:bodyPr wrap="none" rtlCol="0">
            <a:spAutoFit/>
          </a:bodyPr>
          <a:p>
            <a:r>
              <a:rPr lang="zh-CN" altLang="en-US" sz="1400" b="1" dirty="0">
                <a:solidFill>
                  <a:schemeClr val="lt1"/>
                </a:solidFill>
                <a:latin typeface="黑体" panose="02010609060101010101" charset="-122"/>
                <a:ea typeface="黑体" panose="02010609060101010101" charset="-122"/>
              </a:rPr>
              <a:t>苹果手机端</a:t>
            </a:r>
            <a:endParaRPr lang="zh-CN" altLang="en-US" sz="1400" b="1" dirty="0">
              <a:solidFill>
                <a:schemeClr val="lt1"/>
              </a:solidFill>
              <a:latin typeface="黑体" panose="02010609060101010101" charset="-122"/>
              <a:ea typeface="黑体" panose="02010609060101010101" charset="-122"/>
            </a:endParaRPr>
          </a:p>
        </p:txBody>
      </p:sp>
      <p:sp>
        <p:nvSpPr>
          <p:cNvPr id="92" name="文本框 91"/>
          <p:cNvSpPr txBox="1"/>
          <p:nvPr>
            <p:custDataLst>
              <p:tags r:id="rId27"/>
            </p:custDataLst>
          </p:nvPr>
        </p:nvSpPr>
        <p:spPr>
          <a:xfrm>
            <a:off x="7926390" y="2327257"/>
            <a:ext cx="1071880" cy="306705"/>
          </a:xfrm>
          <a:prstGeom prst="rect">
            <a:avLst/>
          </a:prstGeom>
          <a:noFill/>
        </p:spPr>
        <p:txBody>
          <a:bodyPr wrap="none" rtlCol="0">
            <a:spAutoFit/>
          </a:bodyPr>
          <a:p>
            <a:r>
              <a:rPr lang="zh-CN" altLang="en-US" sz="1400" b="1" dirty="0">
                <a:solidFill>
                  <a:schemeClr val="lt1"/>
                </a:solidFill>
                <a:latin typeface="黑体" panose="02010609060101010101" charset="-122"/>
                <a:ea typeface="黑体" panose="02010609060101010101" charset="-122"/>
              </a:rPr>
              <a:t>微信公众号</a:t>
            </a:r>
            <a:endParaRPr lang="zh-CN" altLang="en-US" sz="1400" b="1" dirty="0">
              <a:solidFill>
                <a:schemeClr val="lt1"/>
              </a:solidFill>
              <a:latin typeface="黑体" panose="02010609060101010101" charset="-122"/>
              <a:ea typeface="黑体" panose="02010609060101010101" charset="-122"/>
            </a:endParaRPr>
          </a:p>
        </p:txBody>
      </p:sp>
      <p:sp>
        <p:nvSpPr>
          <p:cNvPr id="93" name="文本框 92"/>
          <p:cNvSpPr txBox="1"/>
          <p:nvPr>
            <p:custDataLst>
              <p:tags r:id="rId28"/>
            </p:custDataLst>
          </p:nvPr>
        </p:nvSpPr>
        <p:spPr>
          <a:xfrm>
            <a:off x="4694774" y="2320139"/>
            <a:ext cx="1206500" cy="306705"/>
          </a:xfrm>
          <a:prstGeom prst="rect">
            <a:avLst/>
          </a:prstGeom>
          <a:noFill/>
        </p:spPr>
        <p:txBody>
          <a:bodyPr wrap="none" rtlCol="0">
            <a:spAutoFit/>
          </a:bodyPr>
          <a:p>
            <a:r>
              <a:rPr lang="en-US" altLang="zh-CN" sz="1400" b="1" dirty="0">
                <a:solidFill>
                  <a:schemeClr val="lt1"/>
                </a:solidFill>
                <a:latin typeface="黑体" panose="02010609060101010101" charset="-122"/>
                <a:ea typeface="黑体" panose="02010609060101010101" charset="-122"/>
                <a:cs typeface="黑体" panose="02010609060101010101" charset="-122"/>
              </a:rPr>
              <a:t> PC WEB</a:t>
            </a:r>
            <a:r>
              <a:rPr lang="zh-CN" altLang="en-US" sz="1400" b="1" dirty="0">
                <a:solidFill>
                  <a:schemeClr val="lt1"/>
                </a:solidFill>
                <a:latin typeface="黑体" panose="02010609060101010101" charset="-122"/>
                <a:ea typeface="黑体" panose="02010609060101010101" charset="-122"/>
                <a:cs typeface="黑体" panose="02010609060101010101" charset="-122"/>
              </a:rPr>
              <a:t>端</a:t>
            </a:r>
            <a:endParaRPr lang="zh-CN" altLang="en-US" sz="1400" b="1" dirty="0">
              <a:solidFill>
                <a:schemeClr val="lt1"/>
              </a:solidFill>
              <a:latin typeface="黑体" panose="02010609060101010101" charset="-122"/>
              <a:ea typeface="黑体" panose="02010609060101010101" charset="-122"/>
              <a:cs typeface="黑体" panose="02010609060101010101" charset="-122"/>
            </a:endParaRPr>
          </a:p>
        </p:txBody>
      </p:sp>
      <p:sp>
        <p:nvSpPr>
          <p:cNvPr id="94" name="文本框 93"/>
          <p:cNvSpPr txBox="1"/>
          <p:nvPr>
            <p:custDataLst>
              <p:tags r:id="rId29"/>
            </p:custDataLst>
          </p:nvPr>
        </p:nvSpPr>
        <p:spPr>
          <a:xfrm>
            <a:off x="6653625" y="2334631"/>
            <a:ext cx="445135" cy="306705"/>
          </a:xfrm>
          <a:prstGeom prst="rect">
            <a:avLst/>
          </a:prstGeom>
          <a:noFill/>
        </p:spPr>
        <p:txBody>
          <a:bodyPr wrap="none" rtlCol="0">
            <a:spAutoFit/>
          </a:bodyPr>
          <a:p>
            <a:r>
              <a:rPr lang="en-US" altLang="zh-CN" sz="1400" b="1" dirty="0">
                <a:solidFill>
                  <a:schemeClr val="lt1"/>
                </a:solidFill>
                <a:latin typeface="黑体" panose="02010609060101010101" charset="-122"/>
                <a:ea typeface="黑体" panose="02010609060101010101" charset="-122"/>
              </a:rPr>
              <a:t>H5</a:t>
            </a:r>
            <a:endParaRPr lang="en-US" altLang="zh-CN" sz="1400" b="1" dirty="0">
              <a:solidFill>
                <a:schemeClr val="lt1"/>
              </a:solidFill>
              <a:latin typeface="黑体" panose="02010609060101010101" charset="-122"/>
              <a:ea typeface="黑体" panose="02010609060101010101" charset="-122"/>
            </a:endParaRPr>
          </a:p>
        </p:txBody>
      </p:sp>
      <p:sp>
        <p:nvSpPr>
          <p:cNvPr id="6" name="圆角矩形 58"/>
          <p:cNvSpPr/>
          <p:nvPr>
            <p:custDataLst>
              <p:tags r:id="rId30"/>
            </p:custDataLst>
          </p:nvPr>
        </p:nvSpPr>
        <p:spPr>
          <a:xfrm>
            <a:off x="191229" y="4946829"/>
            <a:ext cx="11815917" cy="562397"/>
          </a:xfrm>
          <a:prstGeom prst="roundRect">
            <a:avLst>
              <a:gd name="adj" fmla="val 4687"/>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chemeClr val="dk1">
                    <a:lumMod val="85000"/>
                    <a:lumOff val="15000"/>
                  </a:schemeClr>
                </a:solidFill>
                <a:latin typeface="黑体" panose="02010609060101010101" charset="-122"/>
                <a:ea typeface="黑体" panose="02010609060101010101" charset="-122"/>
                <a:cs typeface="黑体" panose="02010609060101010101" charset="-122"/>
              </a:rPr>
              <a:t>集成组织</a:t>
            </a:r>
            <a:r>
              <a:rPr lang="en-US" altLang="zh-CN" sz="1600" b="1" dirty="0">
                <a:solidFill>
                  <a:schemeClr val="dk1">
                    <a:lumMod val="85000"/>
                    <a:lumOff val="15000"/>
                  </a:schemeClr>
                </a:solidFill>
                <a:latin typeface="黑体" panose="02010609060101010101" charset="-122"/>
                <a:ea typeface="黑体" panose="02010609060101010101" charset="-122"/>
                <a:cs typeface="黑体" panose="02010609060101010101" charset="-122"/>
              </a:rPr>
              <a:t>/</a:t>
            </a:r>
            <a:r>
              <a:rPr lang="zh-CN" altLang="en-US" sz="1600" b="1" dirty="0">
                <a:solidFill>
                  <a:schemeClr val="dk1">
                    <a:lumMod val="85000"/>
                    <a:lumOff val="15000"/>
                  </a:schemeClr>
                </a:solidFill>
                <a:latin typeface="黑体" panose="02010609060101010101" charset="-122"/>
                <a:ea typeface="黑体" panose="02010609060101010101" charset="-122"/>
                <a:cs typeface="黑体" panose="02010609060101010101" charset="-122"/>
              </a:rPr>
              <a:t>考勤</a:t>
            </a:r>
            <a:r>
              <a:rPr lang="en-US" altLang="zh-CN" sz="1600" b="1" dirty="0">
                <a:solidFill>
                  <a:schemeClr val="dk1">
                    <a:lumMod val="85000"/>
                    <a:lumOff val="15000"/>
                  </a:schemeClr>
                </a:solidFill>
                <a:latin typeface="黑体" panose="02010609060101010101" charset="-122"/>
                <a:ea typeface="黑体" panose="02010609060101010101" charset="-122"/>
                <a:cs typeface="黑体" panose="02010609060101010101" charset="-122"/>
              </a:rPr>
              <a:t>/</a:t>
            </a:r>
            <a:r>
              <a:rPr lang="zh-CN" altLang="en-US" sz="1600" b="1" dirty="0">
                <a:solidFill>
                  <a:schemeClr val="dk1">
                    <a:lumMod val="85000"/>
                    <a:lumOff val="15000"/>
                  </a:schemeClr>
                </a:solidFill>
                <a:latin typeface="黑体" panose="02010609060101010101" charset="-122"/>
                <a:ea typeface="黑体" panose="02010609060101010101" charset="-122"/>
                <a:cs typeface="黑体" panose="02010609060101010101" charset="-122"/>
              </a:rPr>
              <a:t>审批数据</a:t>
            </a:r>
            <a:endParaRPr lang="zh-CN" altLang="en-US" sz="1600" b="1" dirty="0">
              <a:solidFill>
                <a:schemeClr val="dk1">
                  <a:lumMod val="85000"/>
                  <a:lumOff val="15000"/>
                </a:schemeClr>
              </a:solidFill>
              <a:latin typeface="黑体" panose="02010609060101010101" charset="-122"/>
              <a:ea typeface="黑体" panose="02010609060101010101" charset="-122"/>
              <a:cs typeface="黑体" panose="02010609060101010101" charset="-122"/>
            </a:endParaRPr>
          </a:p>
        </p:txBody>
      </p:sp>
      <p:sp>
        <p:nvSpPr>
          <p:cNvPr id="7" name="箭头: 上下 3"/>
          <p:cNvSpPr/>
          <p:nvPr>
            <p:custDataLst>
              <p:tags r:id="rId31"/>
            </p:custDataLst>
          </p:nvPr>
        </p:nvSpPr>
        <p:spPr>
          <a:xfrm>
            <a:off x="6069561" y="4659902"/>
            <a:ext cx="195663" cy="302933"/>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dk1"/>
              </a:solidFill>
              <a:latin typeface="黑体" panose="02010609060101010101" charset="-122"/>
              <a:ea typeface="黑体" panose="02010609060101010101" charset="-122"/>
            </a:endParaRPr>
          </a:p>
        </p:txBody>
      </p:sp>
      <p:sp>
        <p:nvSpPr>
          <p:cNvPr id="8" name="文本框 7"/>
          <p:cNvSpPr txBox="1"/>
          <p:nvPr>
            <p:custDataLst>
              <p:tags r:id="rId32"/>
            </p:custDataLst>
          </p:nvPr>
        </p:nvSpPr>
        <p:spPr>
          <a:xfrm>
            <a:off x="9786426" y="2314199"/>
            <a:ext cx="538480" cy="306705"/>
          </a:xfrm>
          <a:prstGeom prst="rect">
            <a:avLst/>
          </a:prstGeom>
          <a:noFill/>
        </p:spPr>
        <p:txBody>
          <a:bodyPr wrap="none" rtlCol="0">
            <a:spAutoFit/>
          </a:bodyPr>
          <a:p>
            <a:r>
              <a:rPr lang="zh-CN" altLang="en-US" sz="1400" b="1" dirty="0">
                <a:solidFill>
                  <a:schemeClr val="lt1"/>
                </a:solidFill>
                <a:latin typeface="黑体" panose="02010609060101010101" charset="-122"/>
                <a:ea typeface="黑体" panose="02010609060101010101" charset="-122"/>
              </a:rPr>
              <a:t>短信</a:t>
            </a:r>
            <a:endParaRPr lang="zh-CN" altLang="en-US" sz="1400" b="1" dirty="0">
              <a:solidFill>
                <a:schemeClr val="lt1"/>
              </a:solidFill>
              <a:latin typeface="黑体" panose="02010609060101010101" charset="-122"/>
              <a:ea typeface="黑体" panose="02010609060101010101" charset="-122"/>
            </a:endParaRPr>
          </a:p>
        </p:txBody>
      </p:sp>
      <p:sp>
        <p:nvSpPr>
          <p:cNvPr id="9" name="文本框 8"/>
          <p:cNvSpPr txBox="1"/>
          <p:nvPr>
            <p:custDataLst>
              <p:tags r:id="rId33"/>
            </p:custDataLst>
          </p:nvPr>
        </p:nvSpPr>
        <p:spPr>
          <a:xfrm>
            <a:off x="11038797" y="2309194"/>
            <a:ext cx="538480" cy="306705"/>
          </a:xfrm>
          <a:prstGeom prst="rect">
            <a:avLst/>
          </a:prstGeom>
          <a:noFill/>
        </p:spPr>
        <p:txBody>
          <a:bodyPr wrap="none" rtlCol="0">
            <a:spAutoFit/>
          </a:bodyPr>
          <a:p>
            <a:r>
              <a:rPr lang="zh-CN" altLang="en-US" sz="1400" b="1" dirty="0">
                <a:solidFill>
                  <a:schemeClr val="lt1"/>
                </a:solidFill>
                <a:latin typeface="黑体" panose="02010609060101010101" charset="-122"/>
                <a:ea typeface="黑体" panose="02010609060101010101" charset="-122"/>
              </a:rPr>
              <a:t>邮件</a:t>
            </a:r>
            <a:endParaRPr lang="zh-CN" altLang="en-US" sz="1400" b="1" dirty="0">
              <a:solidFill>
                <a:schemeClr val="lt1"/>
              </a:solidFill>
              <a:latin typeface="黑体" panose="02010609060101010101" charset="-122"/>
              <a:ea typeface="黑体" panose="02010609060101010101" charset="-122"/>
            </a:endParaRPr>
          </a:p>
        </p:txBody>
      </p:sp>
      <p:pic>
        <p:nvPicPr>
          <p:cNvPr id="16" name="图片 15" descr="1"/>
          <p:cNvPicPr>
            <a:picLocks noChangeAspect="1"/>
          </p:cNvPicPr>
          <p:nvPr>
            <p:custDataLst>
              <p:tags r:id="rId34"/>
            </p:custDataLst>
          </p:nvPr>
        </p:nvPicPr>
        <p:blipFill>
          <a:blip r:embed="rId35"/>
          <a:srcRect l="9656" t="8292" r="10630" b="8681"/>
          <a:stretch>
            <a:fillRect/>
          </a:stretch>
        </p:blipFill>
        <p:spPr>
          <a:xfrm>
            <a:off x="10429240" y="241300"/>
            <a:ext cx="1222375" cy="324485"/>
          </a:xfrm>
          <a:prstGeom prst="rect">
            <a:avLst/>
          </a:prstGeom>
        </p:spPr>
      </p:pic>
      <p:sp>
        <p:nvSpPr>
          <p:cNvPr id="17" name="文本框 16"/>
          <p:cNvSpPr txBox="1"/>
          <p:nvPr>
            <p:custDataLst>
              <p:tags r:id="rId36"/>
            </p:custDataLst>
          </p:nvPr>
        </p:nvSpPr>
        <p:spPr>
          <a:xfrm>
            <a:off x="306705" y="328930"/>
            <a:ext cx="8691880" cy="460375"/>
          </a:xfrm>
          <a:prstGeom prst="rect">
            <a:avLst/>
          </a:prstGeom>
          <a:noFill/>
        </p:spPr>
        <p:txBody>
          <a:bodyPr wrap="square" rtlCol="0">
            <a:spAutoFit/>
          </a:bodyPr>
          <a:p>
            <a:r>
              <a:rPr lang="zh-CN" altLang="en-US" sz="2400" b="1">
                <a:solidFill>
                  <a:schemeClr val="accent1"/>
                </a:solidFill>
                <a:latin typeface="黑体" panose="02010609060101010101" charset="-122"/>
                <a:ea typeface="黑体" panose="02010609060101010101" charset="-122"/>
                <a:sym typeface="+mn-ea"/>
              </a:rPr>
              <a:t>客户案例：助力企业打造以数据驱动的HR一体化共享服务平台</a:t>
            </a:r>
            <a:endParaRPr lang="zh-CN" altLang="en-US" sz="2400" b="1">
              <a:solidFill>
                <a:schemeClr val="accent1"/>
              </a:solidFill>
              <a:latin typeface="黑体" panose="02010609060101010101" charset="-122"/>
              <a:ea typeface="黑体" panose="02010609060101010101" charset="-122"/>
              <a:sym typeface="+mn-ea"/>
            </a:endParaRPr>
          </a:p>
        </p:txBody>
      </p:sp>
      <p:sp>
        <p:nvSpPr>
          <p:cNvPr id="18" name="文本框 17"/>
          <p:cNvSpPr txBox="1"/>
          <p:nvPr>
            <p:custDataLst>
              <p:tags r:id="rId37"/>
            </p:custDataLst>
          </p:nvPr>
        </p:nvSpPr>
        <p:spPr>
          <a:xfrm>
            <a:off x="665480" y="6529705"/>
            <a:ext cx="462216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2"/>
            </p:custDataLst>
          </p:nvPr>
        </p:nvSpPr>
        <p:spPr>
          <a:xfrm rot="20340000">
            <a:off x="98425" y="3380740"/>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4" name="文本框 3"/>
          <p:cNvSpPr txBox="1"/>
          <p:nvPr>
            <p:custDataLst>
              <p:tags r:id="rId3"/>
            </p:custDataLst>
          </p:nvPr>
        </p:nvSpPr>
        <p:spPr>
          <a:xfrm rot="20340000">
            <a:off x="6235065" y="2211705"/>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14" name="文本框 13"/>
          <p:cNvSpPr txBox="1"/>
          <p:nvPr>
            <p:custDataLst>
              <p:tags r:id="rId4"/>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custDataLst>
              <p:tags r:id="rId5"/>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25</a:t>
            </a:r>
            <a:endParaRPr lang="en-US" sz="1600">
              <a:solidFill>
                <a:schemeClr val="bg1">
                  <a:lumMod val="75000"/>
                </a:schemeClr>
              </a:solidFill>
              <a:latin typeface="黑体" panose="02010609060101010101" charset="-122"/>
              <a:ea typeface="黑体" panose="02010609060101010101" charset="-122"/>
              <a:sym typeface="+mn-ea"/>
            </a:endParaRPr>
          </a:p>
        </p:txBody>
      </p:sp>
      <p:grpSp>
        <p:nvGrpSpPr>
          <p:cNvPr id="66" name="组合 65"/>
          <p:cNvGrpSpPr/>
          <p:nvPr/>
        </p:nvGrpSpPr>
        <p:grpSpPr>
          <a:xfrm>
            <a:off x="534670" y="6501130"/>
            <a:ext cx="11116310" cy="0"/>
            <a:chOff x="717" y="10238"/>
            <a:chExt cx="17506" cy="0"/>
          </a:xfrm>
        </p:grpSpPr>
        <p:cxnSp>
          <p:nvCxnSpPr>
            <p:cNvPr id="67" name="íṩľîḑe"/>
            <p:cNvCxnSpPr/>
            <p:nvPr>
              <p:custDataLst>
                <p:tags r:id="rId6"/>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ïslîdé"/>
            <p:cNvCxnSpPr/>
            <p:nvPr>
              <p:custDataLst>
                <p:tags r:id="rId7"/>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0" y="1899920"/>
            <a:ext cx="6818630" cy="3026410"/>
            <a:chOff x="0" y="2992"/>
            <a:chExt cx="10738" cy="4766"/>
          </a:xfrm>
        </p:grpSpPr>
        <p:sp>
          <p:nvSpPr>
            <p:cNvPr id="5" name="i$ļiḋè"/>
            <p:cNvSpPr/>
            <p:nvPr>
              <p:custDataLst>
                <p:tags r:id="rId8"/>
              </p:custDataLst>
            </p:nvPr>
          </p:nvSpPr>
          <p:spPr>
            <a:xfrm>
              <a:off x="0" y="2992"/>
              <a:ext cx="3442" cy="23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24" name="í$ļîḓé"/>
            <p:cNvSpPr/>
            <p:nvPr>
              <p:custDataLst>
                <p:tags r:id="rId9"/>
              </p:custDataLst>
            </p:nvPr>
          </p:nvSpPr>
          <p:spPr>
            <a:xfrm>
              <a:off x="7290" y="2992"/>
              <a:ext cx="3442" cy="23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12" name="í$ļîḓé"/>
            <p:cNvSpPr/>
            <p:nvPr>
              <p:custDataLst>
                <p:tags r:id="rId10"/>
              </p:custDataLst>
            </p:nvPr>
          </p:nvSpPr>
          <p:spPr>
            <a:xfrm>
              <a:off x="3645" y="2992"/>
              <a:ext cx="3442" cy="23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16" name="i$ļiḋè"/>
            <p:cNvSpPr/>
            <p:nvPr>
              <p:custDataLst>
                <p:tags r:id="rId11"/>
              </p:custDataLst>
            </p:nvPr>
          </p:nvSpPr>
          <p:spPr>
            <a:xfrm>
              <a:off x="0" y="5451"/>
              <a:ext cx="3442" cy="23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17" name="í$ļîḓé"/>
            <p:cNvSpPr/>
            <p:nvPr>
              <p:custDataLst>
                <p:tags r:id="rId12"/>
              </p:custDataLst>
            </p:nvPr>
          </p:nvSpPr>
          <p:spPr>
            <a:xfrm>
              <a:off x="7290" y="5451"/>
              <a:ext cx="3442" cy="23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18" name="í$ļîḓé"/>
            <p:cNvSpPr/>
            <p:nvPr>
              <p:custDataLst>
                <p:tags r:id="rId13"/>
              </p:custDataLst>
            </p:nvPr>
          </p:nvSpPr>
          <p:spPr>
            <a:xfrm>
              <a:off x="3645" y="5451"/>
              <a:ext cx="3442" cy="23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19" name="文本框 18"/>
            <p:cNvSpPr txBox="1"/>
            <p:nvPr/>
          </p:nvSpPr>
          <p:spPr>
            <a:xfrm>
              <a:off x="0" y="3600"/>
              <a:ext cx="3442" cy="1093"/>
            </a:xfrm>
            <a:prstGeom prst="rect">
              <a:avLst/>
            </a:prstGeom>
            <a:noFill/>
          </p:spPr>
          <p:txBody>
            <a:bodyPr wrap="square" rtlCol="0" anchor="t">
              <a:spAutoFit/>
            </a:bodyPr>
            <a:p>
              <a:pPr marL="0" indent="0" fontAlgn="ctr">
                <a:lnSpc>
                  <a:spcPct val="140000"/>
                </a:lnSpc>
                <a:buNone/>
              </a:pPr>
              <a:r>
                <a:rPr lang="zh-CN" altLang="en-US" sz="1400" b="1" dirty="0">
                  <a:solidFill>
                    <a:schemeClr val="tx1">
                      <a:lumMod val="85000"/>
                      <a:lumOff val="15000"/>
                    </a:schemeClr>
                  </a:solidFill>
                  <a:latin typeface="黑体" panose="02010609060101010101" charset="-122"/>
                  <a:ea typeface="黑体" panose="02010609060101010101" charset="-122"/>
                  <a:cs typeface="微软雅黑" panose="020B0503020204020204" charset="-122"/>
                  <a:sym typeface="+mn-ea"/>
                </a:rPr>
                <a:t>①甲方功能和数据自主可控无需供应商深入介入</a:t>
              </a:r>
              <a:endParaRPr lang="zh-CN" altLang="en-US" sz="1400" b="1" dirty="0">
                <a:solidFill>
                  <a:schemeClr val="tx1">
                    <a:lumMod val="85000"/>
                    <a:lumOff val="15000"/>
                  </a:schemeClr>
                </a:solidFill>
                <a:latin typeface="黑体" panose="02010609060101010101" charset="-122"/>
                <a:ea typeface="黑体" panose="02010609060101010101" charset="-122"/>
                <a:cs typeface="微软雅黑" panose="020B0503020204020204" charset="-122"/>
                <a:sym typeface="+mn-ea"/>
              </a:endParaRPr>
            </a:p>
          </p:txBody>
        </p:sp>
        <p:sp>
          <p:nvSpPr>
            <p:cNvPr id="20" name="文本框 19"/>
            <p:cNvSpPr txBox="1"/>
            <p:nvPr>
              <p:custDataLst>
                <p:tags r:id="rId14"/>
              </p:custDataLst>
            </p:nvPr>
          </p:nvSpPr>
          <p:spPr>
            <a:xfrm>
              <a:off x="3645" y="3600"/>
              <a:ext cx="3446" cy="1093"/>
            </a:xfrm>
            <a:prstGeom prst="rect">
              <a:avLst/>
            </a:prstGeom>
            <a:noFill/>
          </p:spPr>
          <p:txBody>
            <a:bodyPr wrap="square" rtlCol="0" anchor="t">
              <a:spAutoFit/>
            </a:bodyPr>
            <a:p>
              <a:pPr marL="0" indent="0" fontAlgn="ctr">
                <a:lnSpc>
                  <a:spcPct val="140000"/>
                </a:lnSpc>
                <a:buNone/>
              </a:pPr>
              <a:r>
                <a:rPr lang="zh-CN" altLang="en-US" sz="1400" b="1" dirty="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②低于同级别供应商60%的建设成本</a:t>
              </a:r>
              <a:endParaRPr lang="zh-CN" altLang="en-US" sz="1400" b="1" dirty="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endParaRPr>
            </a:p>
          </p:txBody>
        </p:sp>
        <p:sp>
          <p:nvSpPr>
            <p:cNvPr id="21" name="文本框 20"/>
            <p:cNvSpPr txBox="1"/>
            <p:nvPr>
              <p:custDataLst>
                <p:tags r:id="rId15"/>
              </p:custDataLst>
            </p:nvPr>
          </p:nvSpPr>
          <p:spPr>
            <a:xfrm>
              <a:off x="7290" y="3600"/>
              <a:ext cx="3434" cy="1093"/>
            </a:xfrm>
            <a:prstGeom prst="rect">
              <a:avLst/>
            </a:prstGeom>
            <a:noFill/>
          </p:spPr>
          <p:txBody>
            <a:bodyPr wrap="square" rtlCol="0" anchor="t">
              <a:spAutoFit/>
            </a:bodyPr>
            <a:p>
              <a:pPr marL="0" indent="0" fontAlgn="ctr">
                <a:lnSpc>
                  <a:spcPct val="140000"/>
                </a:lnSpc>
                <a:buNone/>
              </a:pPr>
              <a:r>
                <a:rPr lang="zh-CN" altLang="en-US" sz="1400" b="1" dirty="0">
                  <a:solidFill>
                    <a:schemeClr val="tx1">
                      <a:lumMod val="85000"/>
                      <a:lumOff val="15000"/>
                    </a:schemeClr>
                  </a:solidFill>
                  <a:latin typeface="黑体" panose="02010609060101010101" charset="-122"/>
                  <a:ea typeface="黑体" panose="02010609060101010101" charset="-122"/>
                  <a:cs typeface="微软雅黑" panose="020B0503020204020204" charset="-122"/>
                  <a:sym typeface="+mn-ea"/>
                </a:rPr>
                <a:t>③甲方可申请软著，共创共赢</a:t>
              </a:r>
              <a:endParaRPr lang="zh-CN" altLang="en-US" sz="1400" b="1" dirty="0">
                <a:solidFill>
                  <a:schemeClr val="tx1">
                    <a:lumMod val="85000"/>
                    <a:lumOff val="15000"/>
                  </a:schemeClr>
                </a:solidFill>
                <a:latin typeface="黑体" panose="02010609060101010101" charset="-122"/>
                <a:ea typeface="黑体" panose="02010609060101010101" charset="-122"/>
                <a:cs typeface="微软雅黑" panose="020B0503020204020204" charset="-122"/>
                <a:sym typeface="+mn-ea"/>
              </a:endParaRPr>
            </a:p>
          </p:txBody>
        </p:sp>
        <p:sp>
          <p:nvSpPr>
            <p:cNvPr id="27" name="文本框 26"/>
            <p:cNvSpPr txBox="1"/>
            <p:nvPr>
              <p:custDataLst>
                <p:tags r:id="rId16"/>
              </p:custDataLst>
            </p:nvPr>
          </p:nvSpPr>
          <p:spPr>
            <a:xfrm>
              <a:off x="0" y="5900"/>
              <a:ext cx="3442" cy="1093"/>
            </a:xfrm>
            <a:prstGeom prst="rect">
              <a:avLst/>
            </a:prstGeom>
            <a:noFill/>
          </p:spPr>
          <p:txBody>
            <a:bodyPr wrap="square" rtlCol="0" anchor="t">
              <a:spAutoFit/>
            </a:bodyPr>
            <a:p>
              <a:pPr marL="0" indent="0" fontAlgn="ctr">
                <a:lnSpc>
                  <a:spcPct val="140000"/>
                </a:lnSpc>
                <a:buNone/>
              </a:pPr>
              <a:r>
                <a:rPr lang="zh-CN" altLang="en-US" sz="1400" b="1" dirty="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④集成系统只需3天，如电子签、OA、钉钉等</a:t>
              </a:r>
              <a:endParaRPr lang="zh-CN" altLang="en-US" sz="1400" b="1" dirty="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endParaRPr>
            </a:p>
          </p:txBody>
        </p:sp>
        <p:sp>
          <p:nvSpPr>
            <p:cNvPr id="28" name="文本框 27"/>
            <p:cNvSpPr txBox="1"/>
            <p:nvPr>
              <p:custDataLst>
                <p:tags r:id="rId17"/>
              </p:custDataLst>
            </p:nvPr>
          </p:nvSpPr>
          <p:spPr>
            <a:xfrm>
              <a:off x="3649" y="5900"/>
              <a:ext cx="3434" cy="1093"/>
            </a:xfrm>
            <a:prstGeom prst="rect">
              <a:avLst/>
            </a:prstGeom>
            <a:noFill/>
          </p:spPr>
          <p:txBody>
            <a:bodyPr wrap="square" rtlCol="0" anchor="t">
              <a:spAutoFit/>
            </a:bodyPr>
            <a:p>
              <a:pPr marL="0" indent="0" fontAlgn="ctr">
                <a:lnSpc>
                  <a:spcPct val="140000"/>
                </a:lnSpc>
                <a:buNone/>
              </a:pPr>
              <a:r>
                <a:rPr lang="zh-CN" altLang="en-US" sz="1400" b="1" dirty="0">
                  <a:solidFill>
                    <a:schemeClr val="tx1">
                      <a:lumMod val="85000"/>
                      <a:lumOff val="15000"/>
                    </a:schemeClr>
                  </a:solidFill>
                  <a:latin typeface="黑体" panose="02010609060101010101" charset="-122"/>
                  <a:ea typeface="黑体" panose="02010609060101010101" charset="-122"/>
                  <a:cs typeface="微软雅黑" panose="020B0503020204020204" charset="-122"/>
                  <a:sym typeface="+mn-ea"/>
                </a:rPr>
                <a:t>⑤私有化部署，保障甲方数据安全</a:t>
              </a:r>
              <a:endParaRPr lang="zh-CN" altLang="en-US" sz="1400" b="1" dirty="0">
                <a:solidFill>
                  <a:schemeClr val="tx1">
                    <a:lumMod val="85000"/>
                    <a:lumOff val="15000"/>
                  </a:schemeClr>
                </a:solidFill>
                <a:latin typeface="黑体" panose="02010609060101010101" charset="-122"/>
                <a:ea typeface="黑体" panose="02010609060101010101" charset="-122"/>
                <a:cs typeface="微软雅黑" panose="020B0503020204020204" charset="-122"/>
                <a:sym typeface="+mn-ea"/>
              </a:endParaRPr>
            </a:p>
          </p:txBody>
        </p:sp>
        <p:sp>
          <p:nvSpPr>
            <p:cNvPr id="29" name="文本框 28"/>
            <p:cNvSpPr txBox="1"/>
            <p:nvPr>
              <p:custDataLst>
                <p:tags r:id="rId18"/>
              </p:custDataLst>
            </p:nvPr>
          </p:nvSpPr>
          <p:spPr>
            <a:xfrm>
              <a:off x="7290" y="5900"/>
              <a:ext cx="3448" cy="1567"/>
            </a:xfrm>
            <a:prstGeom prst="rect">
              <a:avLst/>
            </a:prstGeom>
            <a:noFill/>
          </p:spPr>
          <p:txBody>
            <a:bodyPr wrap="square" rtlCol="0" anchor="t">
              <a:spAutoFit/>
            </a:bodyPr>
            <a:p>
              <a:pPr marL="0" indent="0" fontAlgn="ctr">
                <a:lnSpc>
                  <a:spcPct val="140000"/>
                </a:lnSpc>
                <a:buNone/>
              </a:pPr>
              <a:r>
                <a:rPr lang="zh-CN" altLang="en-US" sz="1400" b="1" dirty="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⑥涵盖HR团队各个模块，可根据战略发展或管理需求随时变动</a:t>
              </a:r>
              <a:endParaRPr lang="zh-CN" altLang="en-US" sz="1400" b="1" dirty="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endParaRPr>
            </a:p>
          </p:txBody>
        </p:sp>
      </p:grpSp>
      <p:sp>
        <p:nvSpPr>
          <p:cNvPr id="31" name="ïŝḻiḑê"/>
          <p:cNvSpPr txBox="1"/>
          <p:nvPr>
            <p:custDataLst>
              <p:tags r:id="rId19"/>
            </p:custDataLst>
          </p:nvPr>
        </p:nvSpPr>
        <p:spPr>
          <a:xfrm>
            <a:off x="1663383" y="1190625"/>
            <a:ext cx="3488055" cy="614045"/>
          </a:xfrm>
          <a:prstGeom prst="rect">
            <a:avLst/>
          </a:prstGeom>
          <a:noFill/>
          <a:ln>
            <a:noFill/>
          </a:ln>
        </p:spPr>
        <p:txBody>
          <a:bodyPr wrap="square" lIns="91440" tIns="45720" rIns="91440" bIns="45720" anchor="ctr" anchorCtr="0">
            <a:noAutofit/>
          </a:bodyPr>
          <a:p>
            <a:pPr algn="ctr">
              <a:buSzPct val="25000"/>
            </a:pPr>
            <a:r>
              <a:rPr lang="zh-CN" altLang="en-US" sz="1600" b="1" dirty="0">
                <a:solidFill>
                  <a:schemeClr val="accent1"/>
                </a:solidFill>
                <a:latin typeface="黑体" panose="02010609060101010101" charset="-122"/>
                <a:ea typeface="黑体" panose="02010609060101010101" charset="-122"/>
              </a:rPr>
              <a:t>实现价值</a:t>
            </a:r>
            <a:endParaRPr lang="zh-CN" altLang="en-US" sz="1600" b="1" dirty="0">
              <a:solidFill>
                <a:schemeClr val="accent1"/>
              </a:solidFill>
              <a:latin typeface="黑体" panose="02010609060101010101" charset="-122"/>
              <a:ea typeface="黑体" panose="02010609060101010101" charset="-122"/>
            </a:endParaRPr>
          </a:p>
        </p:txBody>
      </p:sp>
      <p:grpSp>
        <p:nvGrpSpPr>
          <p:cNvPr id="3" name="组合 2"/>
          <p:cNvGrpSpPr/>
          <p:nvPr/>
        </p:nvGrpSpPr>
        <p:grpSpPr>
          <a:xfrm>
            <a:off x="7505065" y="3134360"/>
            <a:ext cx="3553460" cy="3451225"/>
            <a:chOff x="12210" y="5076"/>
            <a:chExt cx="5596" cy="5435"/>
          </a:xfrm>
        </p:grpSpPr>
        <p:sp>
          <p:nvSpPr>
            <p:cNvPr id="34" name="ïŝḻiḑê"/>
            <p:cNvSpPr txBox="1"/>
            <p:nvPr>
              <p:custDataLst>
                <p:tags r:id="rId20"/>
              </p:custDataLst>
            </p:nvPr>
          </p:nvSpPr>
          <p:spPr>
            <a:xfrm>
              <a:off x="12262" y="5076"/>
              <a:ext cx="5493" cy="967"/>
            </a:xfrm>
            <a:prstGeom prst="rect">
              <a:avLst/>
            </a:prstGeom>
            <a:noFill/>
            <a:ln>
              <a:noFill/>
            </a:ln>
          </p:spPr>
          <p:txBody>
            <a:bodyPr wrap="square" lIns="91440" tIns="45720" rIns="91440" bIns="45720" anchor="ctr" anchorCtr="0">
              <a:noAutofit/>
            </a:bodyPr>
            <a:p>
              <a:pPr algn="ctr">
                <a:buSzPct val="25000"/>
              </a:pPr>
              <a:r>
                <a:rPr lang="zh-CN" altLang="en-US" sz="1600" b="1" dirty="0">
                  <a:solidFill>
                    <a:schemeClr val="accent1"/>
                  </a:solidFill>
                  <a:latin typeface="黑体" panose="02010609060101010101" charset="-122"/>
                  <a:ea typeface="黑体" panose="02010609060101010101" charset="-122"/>
                </a:rPr>
                <a:t>客户满意度评价</a:t>
              </a:r>
              <a:endParaRPr lang="zh-CN" altLang="en-US" sz="1600" b="1" dirty="0">
                <a:solidFill>
                  <a:schemeClr val="accent1"/>
                </a:solidFill>
                <a:latin typeface="黑体" panose="02010609060101010101" charset="-122"/>
                <a:ea typeface="黑体" panose="02010609060101010101" charset="-122"/>
              </a:endParaRPr>
            </a:p>
          </p:txBody>
        </p:sp>
        <p:graphicFrame>
          <p:nvGraphicFramePr>
            <p:cNvPr id="35" name="图表 34"/>
            <p:cNvGraphicFramePr/>
            <p:nvPr>
              <p:custDataLst>
                <p:tags r:id="rId21"/>
              </p:custDataLst>
            </p:nvPr>
          </p:nvGraphicFramePr>
          <p:xfrm>
            <a:off x="12210" y="5889"/>
            <a:ext cx="5597" cy="4623"/>
          </p:xfrm>
          <a:graphic>
            <a:graphicData uri="http://schemas.openxmlformats.org/drawingml/2006/chart">
              <c:chart xmlns:c="http://schemas.openxmlformats.org/drawingml/2006/chart" xmlns:r="http://schemas.openxmlformats.org/officeDocument/2006/relationships" r:id="rId1"/>
            </a:graphicData>
          </a:graphic>
        </p:graphicFrame>
      </p:grpSp>
      <p:grpSp>
        <p:nvGrpSpPr>
          <p:cNvPr id="2" name="组合 1"/>
          <p:cNvGrpSpPr/>
          <p:nvPr/>
        </p:nvGrpSpPr>
        <p:grpSpPr>
          <a:xfrm>
            <a:off x="7204075" y="869315"/>
            <a:ext cx="4144645" cy="2091055"/>
            <a:chOff x="11870" y="1769"/>
            <a:chExt cx="6527" cy="3293"/>
          </a:xfrm>
        </p:grpSpPr>
        <p:sp>
          <p:nvSpPr>
            <p:cNvPr id="33" name="ïŝḻiḑê"/>
            <p:cNvSpPr txBox="1"/>
            <p:nvPr>
              <p:custDataLst>
                <p:tags r:id="rId22"/>
              </p:custDataLst>
            </p:nvPr>
          </p:nvSpPr>
          <p:spPr>
            <a:xfrm>
              <a:off x="12376" y="1769"/>
              <a:ext cx="5493" cy="967"/>
            </a:xfrm>
            <a:prstGeom prst="rect">
              <a:avLst/>
            </a:prstGeom>
            <a:noFill/>
            <a:ln>
              <a:noFill/>
            </a:ln>
          </p:spPr>
          <p:txBody>
            <a:bodyPr wrap="square" lIns="91440" tIns="45720" rIns="91440" bIns="45720" anchor="ctr" anchorCtr="0">
              <a:noAutofit/>
            </a:bodyPr>
            <a:p>
              <a:pPr algn="ctr">
                <a:buSzPct val="25000"/>
              </a:pPr>
              <a:r>
                <a:rPr lang="zh-CN" altLang="en-US" sz="1600" b="1" dirty="0">
                  <a:solidFill>
                    <a:schemeClr val="accent1"/>
                  </a:solidFill>
                  <a:latin typeface="黑体" panose="02010609060101010101" charset="-122"/>
                  <a:ea typeface="黑体" panose="02010609060101010101" charset="-122"/>
                </a:rPr>
                <a:t>客户使用心声</a:t>
              </a:r>
              <a:endParaRPr lang="zh-CN" altLang="en-US" sz="1600" b="1" dirty="0">
                <a:solidFill>
                  <a:schemeClr val="accent1"/>
                </a:solidFill>
                <a:latin typeface="黑体" panose="02010609060101010101" charset="-122"/>
                <a:ea typeface="黑体" panose="02010609060101010101" charset="-122"/>
              </a:endParaRPr>
            </a:p>
          </p:txBody>
        </p:sp>
        <p:sp>
          <p:nvSpPr>
            <p:cNvPr id="36" name="文本框 35"/>
            <p:cNvSpPr txBox="1"/>
            <p:nvPr/>
          </p:nvSpPr>
          <p:spPr>
            <a:xfrm>
              <a:off x="11934" y="2797"/>
              <a:ext cx="6376" cy="2179"/>
            </a:xfrm>
            <a:prstGeom prst="rect">
              <a:avLst/>
            </a:prstGeom>
            <a:noFill/>
          </p:spPr>
          <p:txBody>
            <a:bodyPr wrap="square" rtlCol="0" anchor="t">
              <a:spAutoFit/>
            </a:bodyPr>
            <a:p>
              <a:pPr algn="just">
                <a:buClrTx/>
                <a:buSzTx/>
                <a:buFontTx/>
              </a:pPr>
              <a:r>
                <a:rPr lang="zh-CN" altLang="en-US" sz="1200">
                  <a:latin typeface="黑体" panose="02010609060101010101" charset="-122"/>
                  <a:ea typeface="黑体" panose="02010609060101010101" charset="-122"/>
                  <a:cs typeface="黑体" panose="02010609060101010101" charset="-122"/>
                  <a:sym typeface="+mn-ea"/>
                </a:rPr>
                <a:t>以往我们一直在</a:t>
              </a:r>
              <a:r>
                <a:rPr lang="en-US" altLang="zh-CN" sz="1200">
                  <a:latin typeface="黑体" panose="02010609060101010101" charset="-122"/>
                  <a:ea typeface="黑体" panose="02010609060101010101" charset="-122"/>
                  <a:cs typeface="黑体" panose="02010609060101010101" charset="-122"/>
                  <a:sym typeface="+mn-ea"/>
                </a:rPr>
                <a:t>OA</a:t>
              </a:r>
              <a:r>
                <a:rPr lang="zh-CN" altLang="en-US" sz="1200">
                  <a:latin typeface="黑体" panose="02010609060101010101" charset="-122"/>
                  <a:ea typeface="黑体" panose="02010609060101010101" charset="-122"/>
                  <a:cs typeface="黑体" panose="02010609060101010101" charset="-122"/>
                  <a:sym typeface="+mn-ea"/>
                </a:rPr>
                <a:t>上做简单的人事管理，但是随着公司规模扩大，迫切需要一个专业的HR系统来管理人事全流程，对比了多家人事系统都没能达到我们的要求，通过定制系统成本又过高，最终通过详细对比上线了超级HR，系统操作方便并且能够根据我们的需求完成应用的个性化搭建，同时系统的报表模块通过拖拽就能够很好的配制出可视化看板，十分便捷，整体上非常满意。</a:t>
              </a:r>
              <a:endParaRPr lang="zh-CN" altLang="en-US" sz="1200">
                <a:latin typeface="黑体" panose="02010609060101010101" charset="-122"/>
                <a:ea typeface="黑体" panose="02010609060101010101" charset="-122"/>
                <a:cs typeface="黑体" panose="02010609060101010101" charset="-122"/>
                <a:sym typeface="+mn-ea"/>
              </a:endParaRPr>
            </a:p>
          </p:txBody>
        </p:sp>
        <p:sp>
          <p:nvSpPr>
            <p:cNvPr id="160" name="圆角矩形 159"/>
            <p:cNvSpPr/>
            <p:nvPr>
              <p:custDataLst>
                <p:tags r:id="rId23"/>
              </p:custDataLst>
            </p:nvPr>
          </p:nvSpPr>
          <p:spPr>
            <a:xfrm>
              <a:off x="11870" y="2704"/>
              <a:ext cx="6527" cy="2358"/>
            </a:xfrm>
            <a:prstGeom prst="roundRect">
              <a:avLst/>
            </a:prstGeom>
            <a:noFill/>
            <a:ln w="12700" cmpd="sng">
              <a:solidFill>
                <a:schemeClr val="accent1">
                  <a:shade val="50000"/>
                </a:schemeClr>
              </a:soli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grpSp>
      <p:pic>
        <p:nvPicPr>
          <p:cNvPr id="7" name="图片 6" descr="1"/>
          <p:cNvPicPr>
            <a:picLocks noChangeAspect="1"/>
          </p:cNvPicPr>
          <p:nvPr>
            <p:custDataLst>
              <p:tags r:id="rId24"/>
            </p:custDataLst>
          </p:nvPr>
        </p:nvPicPr>
        <p:blipFill>
          <a:blip r:embed="rId25"/>
          <a:srcRect l="9656" t="8292" r="10630" b="8681"/>
          <a:stretch>
            <a:fillRect/>
          </a:stretch>
        </p:blipFill>
        <p:spPr>
          <a:xfrm>
            <a:off x="10429240" y="241300"/>
            <a:ext cx="1222375" cy="324485"/>
          </a:xfrm>
          <a:prstGeom prst="rect">
            <a:avLst/>
          </a:prstGeom>
        </p:spPr>
      </p:pic>
      <p:sp>
        <p:nvSpPr>
          <p:cNvPr id="13" name="文本框 12"/>
          <p:cNvSpPr txBox="1"/>
          <p:nvPr>
            <p:custDataLst>
              <p:tags r:id="rId26"/>
            </p:custDataLst>
          </p:nvPr>
        </p:nvSpPr>
        <p:spPr>
          <a:xfrm>
            <a:off x="306705" y="328930"/>
            <a:ext cx="6646545" cy="460375"/>
          </a:xfrm>
          <a:prstGeom prst="rect">
            <a:avLst/>
          </a:prstGeom>
          <a:noFill/>
        </p:spPr>
        <p:txBody>
          <a:bodyPr wrap="square" rtlCol="0">
            <a:spAutoFit/>
          </a:bodyPr>
          <a:p>
            <a:r>
              <a:rPr lang="zh-CN" altLang="en-US" sz="2400" b="1">
                <a:solidFill>
                  <a:schemeClr val="accent1"/>
                </a:solidFill>
                <a:latin typeface="黑体" panose="02010609060101010101" charset="-122"/>
                <a:ea typeface="黑体" panose="02010609060101010101" charset="-122"/>
                <a:sym typeface="+mn-ea"/>
              </a:rPr>
              <a:t>客户案例：实践成果及客户评价</a:t>
            </a:r>
            <a:endParaRPr lang="zh-CN" b="1">
              <a:latin typeface="黑体" panose="02010609060101010101" charset="-122"/>
              <a:ea typeface="黑体" panose="02010609060101010101" charset="-122"/>
              <a:sym typeface="+mn-ea"/>
            </a:endParaRPr>
          </a:p>
        </p:txBody>
      </p:sp>
      <p:sp>
        <p:nvSpPr>
          <p:cNvPr id="11" name="文本框 10"/>
          <p:cNvSpPr txBox="1"/>
          <p:nvPr>
            <p:custDataLst>
              <p:tags r:id="rId27"/>
            </p:custDataLst>
          </p:nvPr>
        </p:nvSpPr>
        <p:spPr>
          <a:xfrm>
            <a:off x="665480" y="6529705"/>
            <a:ext cx="462216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11_画板 1"/>
          <p:cNvPicPr>
            <a:picLocks noChangeAspect="1"/>
          </p:cNvPicPr>
          <p:nvPr>
            <p:custDataLst>
              <p:tags r:id="rId1"/>
            </p:custDataLst>
          </p:nvPr>
        </p:nvPicPr>
        <p:blipFill>
          <a:blip r:embed="rId2"/>
          <a:srcRect t="-1420" r="9391"/>
          <a:stretch>
            <a:fillRect/>
          </a:stretch>
        </p:blipFill>
        <p:spPr>
          <a:xfrm>
            <a:off x="5702935" y="1207770"/>
            <a:ext cx="6530975" cy="4536440"/>
          </a:xfrm>
          <a:prstGeom prst="rect">
            <a:avLst/>
          </a:prstGeom>
        </p:spPr>
      </p:pic>
      <p:pic>
        <p:nvPicPr>
          <p:cNvPr id="8" name="图片 7" descr="00"/>
          <p:cNvPicPr>
            <a:picLocks noChangeAspect="1"/>
          </p:cNvPicPr>
          <p:nvPr>
            <p:custDataLst>
              <p:tags r:id="rId3"/>
            </p:custDataLst>
          </p:nvPr>
        </p:nvPicPr>
        <p:blipFill>
          <a:blip r:embed="rId4"/>
          <a:stretch>
            <a:fillRect/>
          </a:stretch>
        </p:blipFill>
        <p:spPr>
          <a:xfrm>
            <a:off x="7959725" y="2159000"/>
            <a:ext cx="1929765" cy="1575435"/>
          </a:xfrm>
          <a:prstGeom prst="rect">
            <a:avLst/>
          </a:prstGeom>
        </p:spPr>
      </p:pic>
      <p:sp>
        <p:nvSpPr>
          <p:cNvPr id="19" name="文本框 18"/>
          <p:cNvSpPr txBox="1"/>
          <p:nvPr>
            <p:custDataLst>
              <p:tags r:id="rId5"/>
            </p:custDataLst>
          </p:nvPr>
        </p:nvSpPr>
        <p:spPr>
          <a:xfrm>
            <a:off x="3448685" y="5053965"/>
            <a:ext cx="1428115" cy="645160"/>
          </a:xfrm>
          <a:prstGeom prst="rect">
            <a:avLst/>
          </a:prstGeom>
          <a:noFill/>
        </p:spPr>
        <p:txBody>
          <a:bodyPr wrap="square" rtlCol="0">
            <a:spAutoFit/>
          </a:bodyPr>
          <a:p>
            <a:pPr algn="l">
              <a:buClrTx/>
              <a:buSzTx/>
              <a:buFontTx/>
            </a:pPr>
            <a:r>
              <a:rPr lang="en-US" altLang="zh-CN" b="1" dirty="0">
                <a:solidFill>
                  <a:schemeClr val="accent1"/>
                </a:solidFill>
                <a:latin typeface="黑体" panose="02010609060101010101" charset="-122"/>
                <a:ea typeface="黑体" panose="02010609060101010101" charset="-122"/>
                <a:cs typeface="+mj-cs"/>
                <a:sym typeface="+mn-ea"/>
              </a:rPr>
              <a:t>1000万+</a:t>
            </a:r>
            <a:endParaRPr lang="en-US" altLang="zh-CN" b="1" dirty="0">
              <a:solidFill>
                <a:schemeClr val="accent1"/>
              </a:solidFill>
              <a:latin typeface="黑体" panose="02010609060101010101" charset="-122"/>
              <a:ea typeface="黑体" panose="02010609060101010101" charset="-122"/>
              <a:cs typeface="+mj-cs"/>
              <a:sym typeface="+mn-ea"/>
            </a:endParaRPr>
          </a:p>
          <a:p>
            <a:r>
              <a:rPr lang="zh-CN" altLang="en-US" dirty="0">
                <a:solidFill>
                  <a:schemeClr val="tx1">
                    <a:lumMod val="75000"/>
                    <a:lumOff val="25000"/>
                  </a:schemeClr>
                </a:solidFill>
                <a:latin typeface="黑体" panose="02010609060101010101" charset="-122"/>
                <a:ea typeface="黑体" panose="02010609060101010101" charset="-122"/>
                <a:cs typeface="+mj-cs"/>
                <a:sym typeface="+mn-ea"/>
              </a:rPr>
              <a:t>月活雇员</a:t>
            </a:r>
            <a:endParaRPr lang="zh-CN" altLang="en-US" dirty="0">
              <a:solidFill>
                <a:schemeClr val="tx1">
                  <a:lumMod val="75000"/>
                  <a:lumOff val="25000"/>
                </a:schemeClr>
              </a:solidFill>
              <a:latin typeface="黑体" panose="02010609060101010101" charset="-122"/>
              <a:ea typeface="黑体" panose="02010609060101010101" charset="-122"/>
              <a:cs typeface="+mj-cs"/>
              <a:sym typeface="+mn-ea"/>
            </a:endParaRPr>
          </a:p>
        </p:txBody>
      </p:sp>
      <p:sp>
        <p:nvSpPr>
          <p:cNvPr id="35" name="Shape 23265"/>
          <p:cNvSpPr/>
          <p:nvPr>
            <p:custDataLst>
              <p:tags r:id="rId6"/>
            </p:custDataLst>
          </p:nvPr>
        </p:nvSpPr>
        <p:spPr>
          <a:xfrm>
            <a:off x="4906645" y="5151120"/>
            <a:ext cx="520700" cy="398780"/>
          </a:xfrm>
          <a:custGeom>
            <a:avLst/>
            <a:gdLst/>
            <a:ahLst/>
            <a:cxnLst>
              <a:cxn ang="0">
                <a:pos x="wd2" y="hd2"/>
              </a:cxn>
              <a:cxn ang="5400000">
                <a:pos x="wd2" y="hd2"/>
              </a:cxn>
              <a:cxn ang="10800000">
                <a:pos x="wd2" y="hd2"/>
              </a:cxn>
              <a:cxn ang="16200000">
                <a:pos x="wd2" y="hd2"/>
              </a:cxn>
            </a:cxnLst>
            <a:rect l="0" t="0" r="r" b="b"/>
            <a:pathLst>
              <a:path w="21600" h="21600" extrusionOk="0">
                <a:moveTo>
                  <a:pt x="18615" y="0"/>
                </a:moveTo>
                <a:cubicBezTo>
                  <a:pt x="16990" y="0"/>
                  <a:pt x="15657" y="1741"/>
                  <a:pt x="15657" y="3862"/>
                </a:cubicBezTo>
                <a:cubicBezTo>
                  <a:pt x="15657" y="5330"/>
                  <a:pt x="16319" y="6627"/>
                  <a:pt x="17254" y="7280"/>
                </a:cubicBezTo>
                <a:lnTo>
                  <a:pt x="15683" y="13124"/>
                </a:lnTo>
                <a:cubicBezTo>
                  <a:pt x="15526" y="13082"/>
                  <a:pt x="15347" y="13022"/>
                  <a:pt x="15159" y="13022"/>
                </a:cubicBezTo>
                <a:cubicBezTo>
                  <a:pt x="14690" y="13022"/>
                  <a:pt x="14281" y="13152"/>
                  <a:pt x="13876" y="13397"/>
                </a:cubicBezTo>
                <a:lnTo>
                  <a:pt x="10420" y="8681"/>
                </a:lnTo>
                <a:cubicBezTo>
                  <a:pt x="10576" y="8191"/>
                  <a:pt x="10656" y="7639"/>
                  <a:pt x="10656" y="7109"/>
                </a:cubicBezTo>
                <a:cubicBezTo>
                  <a:pt x="10656" y="4989"/>
                  <a:pt x="9322" y="3247"/>
                  <a:pt x="7697" y="3247"/>
                </a:cubicBezTo>
                <a:cubicBezTo>
                  <a:pt x="6073" y="3247"/>
                  <a:pt x="4739" y="4989"/>
                  <a:pt x="4739" y="7109"/>
                </a:cubicBezTo>
                <a:cubicBezTo>
                  <a:pt x="4739" y="8291"/>
                  <a:pt x="5128" y="9389"/>
                  <a:pt x="5786" y="10082"/>
                </a:cubicBezTo>
                <a:lnTo>
                  <a:pt x="4294" y="14252"/>
                </a:lnTo>
                <a:cubicBezTo>
                  <a:pt x="3888" y="14007"/>
                  <a:pt x="3454" y="13842"/>
                  <a:pt x="2985" y="13842"/>
                </a:cubicBezTo>
                <a:cubicBezTo>
                  <a:pt x="1361" y="13842"/>
                  <a:pt x="0" y="15618"/>
                  <a:pt x="0" y="17738"/>
                </a:cubicBezTo>
                <a:cubicBezTo>
                  <a:pt x="0" y="19859"/>
                  <a:pt x="1361" y="21600"/>
                  <a:pt x="2985" y="21600"/>
                </a:cubicBezTo>
                <a:cubicBezTo>
                  <a:pt x="4608" y="21600"/>
                  <a:pt x="5943" y="19859"/>
                  <a:pt x="5943" y="17738"/>
                </a:cubicBezTo>
                <a:cubicBezTo>
                  <a:pt x="5943" y="16801"/>
                  <a:pt x="5694" y="15969"/>
                  <a:pt x="5289" y="15277"/>
                </a:cubicBezTo>
                <a:lnTo>
                  <a:pt x="6886" y="10834"/>
                </a:lnTo>
                <a:cubicBezTo>
                  <a:pt x="7134" y="10915"/>
                  <a:pt x="7388" y="10937"/>
                  <a:pt x="7671" y="10937"/>
                </a:cubicBezTo>
                <a:cubicBezTo>
                  <a:pt x="8421" y="10937"/>
                  <a:pt x="9104" y="10591"/>
                  <a:pt x="9635" y="9980"/>
                </a:cubicBezTo>
                <a:lnTo>
                  <a:pt x="12908" y="14389"/>
                </a:lnTo>
                <a:cubicBezTo>
                  <a:pt x="12472" y="15083"/>
                  <a:pt x="12227" y="15912"/>
                  <a:pt x="12227" y="16849"/>
                </a:cubicBezTo>
                <a:cubicBezTo>
                  <a:pt x="12227" y="18969"/>
                  <a:pt x="13561" y="20746"/>
                  <a:pt x="15185" y="20746"/>
                </a:cubicBezTo>
                <a:cubicBezTo>
                  <a:pt x="16810" y="20746"/>
                  <a:pt x="18170" y="18969"/>
                  <a:pt x="18170" y="16849"/>
                </a:cubicBezTo>
                <a:cubicBezTo>
                  <a:pt x="18170" y="15543"/>
                  <a:pt x="17668" y="14364"/>
                  <a:pt x="16887" y="13671"/>
                </a:cubicBezTo>
                <a:lnTo>
                  <a:pt x="18458" y="7690"/>
                </a:lnTo>
                <a:lnTo>
                  <a:pt x="18615" y="7690"/>
                </a:lnTo>
                <a:cubicBezTo>
                  <a:pt x="20239" y="7690"/>
                  <a:pt x="21600" y="5947"/>
                  <a:pt x="21600" y="3828"/>
                </a:cubicBezTo>
                <a:cubicBezTo>
                  <a:pt x="21600" y="1749"/>
                  <a:pt x="20239" y="0"/>
                  <a:pt x="18615" y="0"/>
                </a:cubicBezTo>
                <a:close/>
                <a:moveTo>
                  <a:pt x="18615" y="1606"/>
                </a:moveTo>
                <a:cubicBezTo>
                  <a:pt x="19551" y="1606"/>
                  <a:pt x="20343" y="2636"/>
                  <a:pt x="20343" y="3862"/>
                </a:cubicBezTo>
                <a:cubicBezTo>
                  <a:pt x="20343" y="5083"/>
                  <a:pt x="19551" y="6118"/>
                  <a:pt x="18615" y="6118"/>
                </a:cubicBezTo>
                <a:cubicBezTo>
                  <a:pt x="17678" y="6118"/>
                  <a:pt x="16913" y="5083"/>
                  <a:pt x="16913" y="3862"/>
                </a:cubicBezTo>
                <a:cubicBezTo>
                  <a:pt x="16913" y="2636"/>
                  <a:pt x="17678" y="1606"/>
                  <a:pt x="18615" y="1606"/>
                </a:cubicBezTo>
                <a:close/>
                <a:moveTo>
                  <a:pt x="18929" y="2187"/>
                </a:moveTo>
                <a:cubicBezTo>
                  <a:pt x="18399" y="2187"/>
                  <a:pt x="17930" y="2505"/>
                  <a:pt x="17647" y="3076"/>
                </a:cubicBezTo>
                <a:cubicBezTo>
                  <a:pt x="17553" y="3280"/>
                  <a:pt x="17594" y="3535"/>
                  <a:pt x="17751" y="3657"/>
                </a:cubicBezTo>
                <a:cubicBezTo>
                  <a:pt x="17813" y="3696"/>
                  <a:pt x="17871" y="3725"/>
                  <a:pt x="17935" y="3725"/>
                </a:cubicBezTo>
                <a:cubicBezTo>
                  <a:pt x="18026" y="3725"/>
                  <a:pt x="18134" y="3636"/>
                  <a:pt x="18196" y="3554"/>
                </a:cubicBezTo>
                <a:cubicBezTo>
                  <a:pt x="18353" y="3187"/>
                  <a:pt x="18618" y="2973"/>
                  <a:pt x="18929" y="2973"/>
                </a:cubicBezTo>
                <a:cubicBezTo>
                  <a:pt x="19118" y="2973"/>
                  <a:pt x="19244" y="2844"/>
                  <a:pt x="19244" y="2597"/>
                </a:cubicBezTo>
                <a:cubicBezTo>
                  <a:pt x="19244" y="2395"/>
                  <a:pt x="19118" y="2187"/>
                  <a:pt x="18929" y="2187"/>
                </a:cubicBezTo>
                <a:close/>
                <a:moveTo>
                  <a:pt x="7697" y="4887"/>
                </a:moveTo>
                <a:cubicBezTo>
                  <a:pt x="8633" y="4887"/>
                  <a:pt x="9399" y="5886"/>
                  <a:pt x="9399" y="7109"/>
                </a:cubicBezTo>
                <a:cubicBezTo>
                  <a:pt x="9399" y="8331"/>
                  <a:pt x="8633" y="9365"/>
                  <a:pt x="7697" y="9365"/>
                </a:cubicBezTo>
                <a:cubicBezTo>
                  <a:pt x="6761" y="9365"/>
                  <a:pt x="5969" y="8331"/>
                  <a:pt x="5969" y="7109"/>
                </a:cubicBezTo>
                <a:cubicBezTo>
                  <a:pt x="5969" y="5886"/>
                  <a:pt x="6761" y="4887"/>
                  <a:pt x="7697" y="4887"/>
                </a:cubicBezTo>
                <a:close/>
                <a:moveTo>
                  <a:pt x="15185" y="14662"/>
                </a:moveTo>
                <a:cubicBezTo>
                  <a:pt x="16124" y="14662"/>
                  <a:pt x="16913" y="15695"/>
                  <a:pt x="16913" y="16918"/>
                </a:cubicBezTo>
                <a:cubicBezTo>
                  <a:pt x="16913" y="18141"/>
                  <a:pt x="16124" y="19139"/>
                  <a:pt x="15185" y="19139"/>
                </a:cubicBezTo>
                <a:cubicBezTo>
                  <a:pt x="14249" y="19139"/>
                  <a:pt x="13484" y="18141"/>
                  <a:pt x="13484" y="16918"/>
                </a:cubicBezTo>
                <a:cubicBezTo>
                  <a:pt x="13484" y="15695"/>
                  <a:pt x="14249" y="14662"/>
                  <a:pt x="15185" y="14662"/>
                </a:cubicBezTo>
                <a:close/>
                <a:moveTo>
                  <a:pt x="3011" y="15482"/>
                </a:moveTo>
                <a:cubicBezTo>
                  <a:pt x="3948" y="15482"/>
                  <a:pt x="4739" y="16513"/>
                  <a:pt x="4739" y="17738"/>
                </a:cubicBezTo>
                <a:cubicBezTo>
                  <a:pt x="4739" y="18960"/>
                  <a:pt x="3948" y="19959"/>
                  <a:pt x="3011" y="19959"/>
                </a:cubicBezTo>
                <a:cubicBezTo>
                  <a:pt x="2075" y="19959"/>
                  <a:pt x="1283" y="18960"/>
                  <a:pt x="1283" y="17738"/>
                </a:cubicBezTo>
                <a:cubicBezTo>
                  <a:pt x="1283" y="16513"/>
                  <a:pt x="2075" y="15482"/>
                  <a:pt x="3011" y="15482"/>
                </a:cubicBezTo>
                <a:close/>
              </a:path>
            </a:pathLst>
          </a:custGeom>
          <a:solidFill>
            <a:schemeClr val="accent1"/>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latin typeface="黑体" panose="02010609060101010101" charset="-122"/>
              <a:ea typeface="黑体" panose="02010609060101010101" charset="-122"/>
            </a:endParaRPr>
          </a:p>
        </p:txBody>
      </p:sp>
      <p:sp>
        <p:nvSpPr>
          <p:cNvPr id="36" name="Shape 23283"/>
          <p:cNvSpPr/>
          <p:nvPr>
            <p:custDataLst>
              <p:tags r:id="rId7"/>
            </p:custDataLst>
          </p:nvPr>
        </p:nvSpPr>
        <p:spPr>
          <a:xfrm>
            <a:off x="2872422" y="5150935"/>
            <a:ext cx="443178" cy="451731"/>
          </a:xfrm>
          <a:custGeom>
            <a:avLst/>
            <a:gdLst/>
            <a:ahLst/>
            <a:cxnLst>
              <a:cxn ang="0">
                <a:pos x="wd2" y="hd2"/>
              </a:cxn>
              <a:cxn ang="5400000">
                <a:pos x="wd2" y="hd2"/>
              </a:cxn>
              <a:cxn ang="10800000">
                <a:pos x="wd2" y="hd2"/>
              </a:cxn>
              <a:cxn ang="16200000">
                <a:pos x="wd2" y="hd2"/>
              </a:cxn>
            </a:cxnLst>
            <a:rect l="0" t="0" r="r" b="b"/>
            <a:pathLst>
              <a:path w="21225" h="21568" extrusionOk="0">
                <a:moveTo>
                  <a:pt x="5572" y="8"/>
                </a:moveTo>
                <a:cubicBezTo>
                  <a:pt x="5171" y="48"/>
                  <a:pt x="4793" y="244"/>
                  <a:pt x="4517" y="580"/>
                </a:cubicBezTo>
                <a:lnTo>
                  <a:pt x="355" y="5652"/>
                </a:lnTo>
                <a:cubicBezTo>
                  <a:pt x="-195" y="6323"/>
                  <a:pt x="-95" y="7316"/>
                  <a:pt x="577" y="7865"/>
                </a:cubicBezTo>
                <a:cubicBezTo>
                  <a:pt x="577" y="7865"/>
                  <a:pt x="1372" y="8510"/>
                  <a:pt x="1372" y="8510"/>
                </a:cubicBezTo>
                <a:cubicBezTo>
                  <a:pt x="2045" y="9059"/>
                  <a:pt x="3042" y="8961"/>
                  <a:pt x="3592" y="8289"/>
                </a:cubicBezTo>
                <a:lnTo>
                  <a:pt x="7755" y="3217"/>
                </a:lnTo>
                <a:cubicBezTo>
                  <a:pt x="8305" y="2545"/>
                  <a:pt x="8206" y="1570"/>
                  <a:pt x="7533" y="1022"/>
                </a:cubicBezTo>
                <a:lnTo>
                  <a:pt x="6737" y="358"/>
                </a:lnTo>
                <a:cubicBezTo>
                  <a:pt x="6401" y="84"/>
                  <a:pt x="5973" y="-32"/>
                  <a:pt x="5572" y="8"/>
                </a:cubicBezTo>
                <a:close/>
                <a:moveTo>
                  <a:pt x="14563" y="8"/>
                </a:moveTo>
                <a:cubicBezTo>
                  <a:pt x="14161" y="37"/>
                  <a:pt x="13774" y="215"/>
                  <a:pt x="13490" y="543"/>
                </a:cubicBezTo>
                <a:lnTo>
                  <a:pt x="12824" y="1336"/>
                </a:lnTo>
                <a:cubicBezTo>
                  <a:pt x="12256" y="1992"/>
                  <a:pt x="12313" y="2982"/>
                  <a:pt x="12972" y="3549"/>
                </a:cubicBezTo>
                <a:lnTo>
                  <a:pt x="17948" y="7828"/>
                </a:lnTo>
                <a:cubicBezTo>
                  <a:pt x="18607" y="8396"/>
                  <a:pt x="19600" y="8318"/>
                  <a:pt x="20168" y="7662"/>
                </a:cubicBezTo>
                <a:lnTo>
                  <a:pt x="20834" y="6887"/>
                </a:lnTo>
                <a:cubicBezTo>
                  <a:pt x="21405" y="6233"/>
                  <a:pt x="21344" y="5241"/>
                  <a:pt x="20686" y="4674"/>
                </a:cubicBezTo>
                <a:lnTo>
                  <a:pt x="15710" y="395"/>
                </a:lnTo>
                <a:cubicBezTo>
                  <a:pt x="15381" y="111"/>
                  <a:pt x="14965" y="-21"/>
                  <a:pt x="14563" y="8"/>
                </a:cubicBezTo>
                <a:close/>
                <a:moveTo>
                  <a:pt x="12398" y="4176"/>
                </a:moveTo>
                <a:cubicBezTo>
                  <a:pt x="12157" y="4081"/>
                  <a:pt x="11866" y="4193"/>
                  <a:pt x="11769" y="4434"/>
                </a:cubicBezTo>
                <a:cubicBezTo>
                  <a:pt x="11766" y="4442"/>
                  <a:pt x="11475" y="5148"/>
                  <a:pt x="10789" y="5246"/>
                </a:cubicBezTo>
                <a:cubicBezTo>
                  <a:pt x="10634" y="5269"/>
                  <a:pt x="10432" y="5266"/>
                  <a:pt x="10197" y="5264"/>
                </a:cubicBezTo>
                <a:cubicBezTo>
                  <a:pt x="9161" y="5257"/>
                  <a:pt x="7431" y="5249"/>
                  <a:pt x="5960" y="7459"/>
                </a:cubicBezTo>
                <a:cubicBezTo>
                  <a:pt x="5368" y="8347"/>
                  <a:pt x="5158" y="8982"/>
                  <a:pt x="5294" y="9525"/>
                </a:cubicBezTo>
                <a:cubicBezTo>
                  <a:pt x="5396" y="9930"/>
                  <a:pt x="5662" y="10292"/>
                  <a:pt x="6164" y="10521"/>
                </a:cubicBezTo>
                <a:cubicBezTo>
                  <a:pt x="6690" y="10757"/>
                  <a:pt x="7775" y="10541"/>
                  <a:pt x="8883" y="8953"/>
                </a:cubicBezTo>
                <a:cubicBezTo>
                  <a:pt x="9655" y="9587"/>
                  <a:pt x="11336" y="10748"/>
                  <a:pt x="13083" y="10631"/>
                </a:cubicBezTo>
                <a:cubicBezTo>
                  <a:pt x="13988" y="10571"/>
                  <a:pt x="14770" y="10185"/>
                  <a:pt x="15432" y="9469"/>
                </a:cubicBezTo>
                <a:lnTo>
                  <a:pt x="18688" y="11978"/>
                </a:lnTo>
                <a:lnTo>
                  <a:pt x="17504" y="13361"/>
                </a:lnTo>
                <a:lnTo>
                  <a:pt x="17486" y="13361"/>
                </a:lnTo>
                <a:lnTo>
                  <a:pt x="14840" y="11166"/>
                </a:lnTo>
                <a:lnTo>
                  <a:pt x="14193" y="11941"/>
                </a:lnTo>
                <a:lnTo>
                  <a:pt x="16857" y="14154"/>
                </a:lnTo>
                <a:lnTo>
                  <a:pt x="15710" y="15500"/>
                </a:lnTo>
                <a:lnTo>
                  <a:pt x="11880" y="12180"/>
                </a:lnTo>
                <a:lnTo>
                  <a:pt x="11214" y="12937"/>
                </a:lnTo>
                <a:lnTo>
                  <a:pt x="15062" y="16275"/>
                </a:lnTo>
                <a:lnTo>
                  <a:pt x="13582" y="18027"/>
                </a:lnTo>
                <a:lnTo>
                  <a:pt x="4906" y="10926"/>
                </a:lnTo>
                <a:cubicBezTo>
                  <a:pt x="4890" y="10915"/>
                  <a:pt x="4884" y="10917"/>
                  <a:pt x="4869" y="10908"/>
                </a:cubicBezTo>
                <a:cubicBezTo>
                  <a:pt x="4864" y="10902"/>
                  <a:pt x="4856" y="10895"/>
                  <a:pt x="4850" y="10889"/>
                </a:cubicBezTo>
                <a:cubicBezTo>
                  <a:pt x="4643" y="10711"/>
                  <a:pt x="4328" y="10738"/>
                  <a:pt x="4147" y="10945"/>
                </a:cubicBezTo>
                <a:lnTo>
                  <a:pt x="725" y="14910"/>
                </a:lnTo>
                <a:cubicBezTo>
                  <a:pt x="546" y="15117"/>
                  <a:pt x="556" y="15413"/>
                  <a:pt x="762" y="15592"/>
                </a:cubicBezTo>
                <a:lnTo>
                  <a:pt x="7459" y="21439"/>
                </a:lnTo>
                <a:cubicBezTo>
                  <a:pt x="7552" y="21520"/>
                  <a:pt x="7676" y="21568"/>
                  <a:pt x="7792" y="21568"/>
                </a:cubicBezTo>
                <a:cubicBezTo>
                  <a:pt x="7928" y="21568"/>
                  <a:pt x="8064" y="21509"/>
                  <a:pt x="8162" y="21402"/>
                </a:cubicBezTo>
                <a:lnTo>
                  <a:pt x="11085" y="18193"/>
                </a:lnTo>
                <a:cubicBezTo>
                  <a:pt x="11099" y="18180"/>
                  <a:pt x="11111" y="18151"/>
                  <a:pt x="11122" y="18138"/>
                </a:cubicBezTo>
                <a:lnTo>
                  <a:pt x="11418" y="17806"/>
                </a:lnTo>
                <a:lnTo>
                  <a:pt x="13194" y="19263"/>
                </a:lnTo>
                <a:cubicBezTo>
                  <a:pt x="13403" y="19438"/>
                  <a:pt x="13721" y="19417"/>
                  <a:pt x="13897" y="19207"/>
                </a:cubicBezTo>
                <a:lnTo>
                  <a:pt x="19835" y="12144"/>
                </a:lnTo>
                <a:cubicBezTo>
                  <a:pt x="19923" y="12040"/>
                  <a:pt x="19961" y="11909"/>
                  <a:pt x="19946" y="11775"/>
                </a:cubicBezTo>
                <a:cubicBezTo>
                  <a:pt x="19931" y="11640"/>
                  <a:pt x="19869" y="11524"/>
                  <a:pt x="19761" y="11443"/>
                </a:cubicBezTo>
                <a:lnTo>
                  <a:pt x="15876" y="8473"/>
                </a:lnTo>
                <a:cubicBezTo>
                  <a:pt x="15445" y="8216"/>
                  <a:pt x="15248" y="8311"/>
                  <a:pt x="14951" y="8584"/>
                </a:cubicBezTo>
                <a:cubicBezTo>
                  <a:pt x="14405" y="9284"/>
                  <a:pt x="13766" y="9639"/>
                  <a:pt x="13009" y="9691"/>
                </a:cubicBezTo>
                <a:cubicBezTo>
                  <a:pt x="11105" y="9818"/>
                  <a:pt x="9125" y="7903"/>
                  <a:pt x="9105" y="7883"/>
                </a:cubicBezTo>
                <a:cubicBezTo>
                  <a:pt x="9002" y="7781"/>
                  <a:pt x="8845" y="7734"/>
                  <a:pt x="8698" y="7754"/>
                </a:cubicBezTo>
                <a:cubicBezTo>
                  <a:pt x="8553" y="7776"/>
                  <a:pt x="8437" y="7866"/>
                  <a:pt x="8365" y="7994"/>
                </a:cubicBezTo>
                <a:cubicBezTo>
                  <a:pt x="7644" y="9283"/>
                  <a:pt x="6759" y="9800"/>
                  <a:pt x="6497" y="9617"/>
                </a:cubicBezTo>
                <a:cubicBezTo>
                  <a:pt x="6282" y="9478"/>
                  <a:pt x="6236" y="9357"/>
                  <a:pt x="6219" y="9285"/>
                </a:cubicBezTo>
                <a:cubicBezTo>
                  <a:pt x="6174" y="9111"/>
                  <a:pt x="6221" y="8750"/>
                  <a:pt x="6737" y="7975"/>
                </a:cubicBezTo>
                <a:cubicBezTo>
                  <a:pt x="7926" y="6189"/>
                  <a:pt x="9173" y="6197"/>
                  <a:pt x="10178" y="6205"/>
                </a:cubicBezTo>
                <a:cubicBezTo>
                  <a:pt x="10443" y="6207"/>
                  <a:pt x="10709" y="6220"/>
                  <a:pt x="10937" y="6186"/>
                </a:cubicBezTo>
                <a:cubicBezTo>
                  <a:pt x="12169" y="6008"/>
                  <a:pt x="12637" y="4835"/>
                  <a:pt x="12657" y="4785"/>
                </a:cubicBezTo>
                <a:cubicBezTo>
                  <a:pt x="12753" y="4544"/>
                  <a:pt x="12641" y="4271"/>
                  <a:pt x="12398" y="4176"/>
                </a:cubicBezTo>
                <a:close/>
                <a:moveTo>
                  <a:pt x="4647" y="11922"/>
                </a:moveTo>
                <a:lnTo>
                  <a:pt x="10715" y="16957"/>
                </a:lnTo>
                <a:cubicBezTo>
                  <a:pt x="10715" y="16957"/>
                  <a:pt x="7699" y="20332"/>
                  <a:pt x="7699" y="20332"/>
                </a:cubicBezTo>
                <a:lnTo>
                  <a:pt x="6349" y="19115"/>
                </a:lnTo>
                <a:lnTo>
                  <a:pt x="8643" y="16533"/>
                </a:lnTo>
                <a:lnTo>
                  <a:pt x="7903" y="15851"/>
                </a:lnTo>
                <a:lnTo>
                  <a:pt x="5609" y="18414"/>
                </a:lnTo>
                <a:lnTo>
                  <a:pt x="4258" y="17215"/>
                </a:lnTo>
                <a:lnTo>
                  <a:pt x="6460" y="14781"/>
                </a:lnTo>
                <a:lnTo>
                  <a:pt x="5720" y="14099"/>
                </a:lnTo>
                <a:lnTo>
                  <a:pt x="3537" y="16570"/>
                </a:lnTo>
                <a:lnTo>
                  <a:pt x="1742" y="15076"/>
                </a:lnTo>
                <a:lnTo>
                  <a:pt x="4647" y="11922"/>
                </a:lnTo>
                <a:close/>
              </a:path>
            </a:pathLst>
          </a:custGeom>
          <a:solidFill>
            <a:schemeClr val="accent1"/>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latin typeface="黑体" panose="02010609060101010101" charset="-122"/>
              <a:ea typeface="黑体" panose="02010609060101010101" charset="-122"/>
            </a:endParaRPr>
          </a:p>
        </p:txBody>
      </p:sp>
      <p:sp>
        <p:nvSpPr>
          <p:cNvPr id="37" name="Shape 23284"/>
          <p:cNvSpPr/>
          <p:nvPr>
            <p:custDataLst>
              <p:tags r:id="rId8"/>
            </p:custDataLst>
          </p:nvPr>
        </p:nvSpPr>
        <p:spPr>
          <a:xfrm>
            <a:off x="783329" y="5098230"/>
            <a:ext cx="420232" cy="451732"/>
          </a:xfrm>
          <a:custGeom>
            <a:avLst/>
            <a:gdLst/>
            <a:ahLst/>
            <a:cxnLst>
              <a:cxn ang="0">
                <a:pos x="wd2" y="hd2"/>
              </a:cxn>
              <a:cxn ang="5400000">
                <a:pos x="wd2" y="hd2"/>
              </a:cxn>
              <a:cxn ang="10800000">
                <a:pos x="wd2" y="hd2"/>
              </a:cxn>
              <a:cxn ang="16200000">
                <a:pos x="wd2" y="hd2"/>
              </a:cxn>
            </a:cxnLst>
            <a:rect l="0" t="0" r="r" b="b"/>
            <a:pathLst>
              <a:path w="21600" h="21600" extrusionOk="0">
                <a:moveTo>
                  <a:pt x="10693" y="0"/>
                </a:moveTo>
                <a:cubicBezTo>
                  <a:pt x="10445" y="0"/>
                  <a:pt x="10248" y="183"/>
                  <a:pt x="10248" y="414"/>
                </a:cubicBezTo>
                <a:lnTo>
                  <a:pt x="10248" y="1672"/>
                </a:lnTo>
                <a:cubicBezTo>
                  <a:pt x="10248" y="1904"/>
                  <a:pt x="10445" y="2086"/>
                  <a:pt x="10693" y="2086"/>
                </a:cubicBezTo>
                <a:cubicBezTo>
                  <a:pt x="10941" y="2086"/>
                  <a:pt x="11156" y="1904"/>
                  <a:pt x="11156" y="1672"/>
                </a:cubicBezTo>
                <a:lnTo>
                  <a:pt x="11156" y="414"/>
                </a:lnTo>
                <a:cubicBezTo>
                  <a:pt x="11156" y="183"/>
                  <a:pt x="10941" y="0"/>
                  <a:pt x="10693" y="0"/>
                </a:cubicBezTo>
                <a:close/>
                <a:moveTo>
                  <a:pt x="5356" y="1109"/>
                </a:moveTo>
                <a:cubicBezTo>
                  <a:pt x="5140" y="1224"/>
                  <a:pt x="5055" y="1489"/>
                  <a:pt x="5178" y="1688"/>
                </a:cubicBezTo>
                <a:cubicBezTo>
                  <a:pt x="5178" y="1688"/>
                  <a:pt x="5854" y="2781"/>
                  <a:pt x="5854" y="2781"/>
                </a:cubicBezTo>
                <a:cubicBezTo>
                  <a:pt x="5939" y="2914"/>
                  <a:pt x="6090" y="2979"/>
                  <a:pt x="6245" y="2979"/>
                </a:cubicBezTo>
                <a:cubicBezTo>
                  <a:pt x="6321" y="2979"/>
                  <a:pt x="6406" y="2968"/>
                  <a:pt x="6476" y="2930"/>
                </a:cubicBezTo>
                <a:cubicBezTo>
                  <a:pt x="6693" y="2814"/>
                  <a:pt x="6761" y="2552"/>
                  <a:pt x="6637" y="2350"/>
                </a:cubicBezTo>
                <a:lnTo>
                  <a:pt x="5960" y="1274"/>
                </a:lnTo>
                <a:cubicBezTo>
                  <a:pt x="5837" y="1073"/>
                  <a:pt x="5571" y="993"/>
                  <a:pt x="5356" y="1109"/>
                </a:cubicBezTo>
                <a:close/>
                <a:moveTo>
                  <a:pt x="16156" y="1109"/>
                </a:moveTo>
                <a:cubicBezTo>
                  <a:pt x="15941" y="993"/>
                  <a:pt x="15656" y="1073"/>
                  <a:pt x="15533" y="1274"/>
                </a:cubicBezTo>
                <a:lnTo>
                  <a:pt x="14857" y="2350"/>
                </a:lnTo>
                <a:cubicBezTo>
                  <a:pt x="14733" y="2549"/>
                  <a:pt x="14819" y="2813"/>
                  <a:pt x="15035" y="2930"/>
                </a:cubicBezTo>
                <a:cubicBezTo>
                  <a:pt x="15104" y="2967"/>
                  <a:pt x="15173" y="2979"/>
                  <a:pt x="15248" y="2979"/>
                </a:cubicBezTo>
                <a:cubicBezTo>
                  <a:pt x="15403" y="2979"/>
                  <a:pt x="15555" y="2914"/>
                  <a:pt x="15640" y="2781"/>
                </a:cubicBezTo>
                <a:lnTo>
                  <a:pt x="16316" y="1688"/>
                </a:lnTo>
                <a:cubicBezTo>
                  <a:pt x="16441" y="1489"/>
                  <a:pt x="16371" y="1224"/>
                  <a:pt x="16156" y="1109"/>
                </a:cubicBezTo>
                <a:close/>
                <a:moveTo>
                  <a:pt x="11102" y="3178"/>
                </a:moveTo>
                <a:cubicBezTo>
                  <a:pt x="7179" y="3178"/>
                  <a:pt x="3986" y="6054"/>
                  <a:pt x="3986" y="9583"/>
                </a:cubicBezTo>
                <a:cubicBezTo>
                  <a:pt x="3986" y="11875"/>
                  <a:pt x="4993" y="13230"/>
                  <a:pt x="5729" y="14234"/>
                </a:cubicBezTo>
                <a:cubicBezTo>
                  <a:pt x="6182" y="14852"/>
                  <a:pt x="6423" y="15220"/>
                  <a:pt x="6423" y="15592"/>
                </a:cubicBezTo>
                <a:cubicBezTo>
                  <a:pt x="6423" y="16421"/>
                  <a:pt x="6907" y="17204"/>
                  <a:pt x="7757" y="17793"/>
                </a:cubicBezTo>
                <a:cubicBezTo>
                  <a:pt x="7779" y="18285"/>
                  <a:pt x="7864" y="19481"/>
                  <a:pt x="7864" y="19481"/>
                </a:cubicBezTo>
                <a:cubicBezTo>
                  <a:pt x="7879" y="19824"/>
                  <a:pt x="8057" y="20529"/>
                  <a:pt x="9323" y="20921"/>
                </a:cubicBezTo>
                <a:cubicBezTo>
                  <a:pt x="9471" y="21125"/>
                  <a:pt x="9672" y="21302"/>
                  <a:pt x="9910" y="21451"/>
                </a:cubicBezTo>
                <a:cubicBezTo>
                  <a:pt x="10059" y="21544"/>
                  <a:pt x="10228" y="21600"/>
                  <a:pt x="10409" y="21600"/>
                </a:cubicBezTo>
                <a:lnTo>
                  <a:pt x="11796" y="21600"/>
                </a:lnTo>
                <a:cubicBezTo>
                  <a:pt x="11976" y="21600"/>
                  <a:pt x="12147" y="21544"/>
                  <a:pt x="12295" y="21451"/>
                </a:cubicBezTo>
                <a:cubicBezTo>
                  <a:pt x="12533" y="21302"/>
                  <a:pt x="12732" y="21125"/>
                  <a:pt x="12882" y="20921"/>
                </a:cubicBezTo>
                <a:cubicBezTo>
                  <a:pt x="14157" y="20528"/>
                  <a:pt x="14331" y="19811"/>
                  <a:pt x="14341" y="19481"/>
                </a:cubicBezTo>
                <a:cubicBezTo>
                  <a:pt x="14341" y="19481"/>
                  <a:pt x="14425" y="18285"/>
                  <a:pt x="14447" y="17793"/>
                </a:cubicBezTo>
                <a:cubicBezTo>
                  <a:pt x="15298" y="17207"/>
                  <a:pt x="15782" y="16421"/>
                  <a:pt x="15782" y="15592"/>
                </a:cubicBezTo>
                <a:cubicBezTo>
                  <a:pt x="15782" y="15223"/>
                  <a:pt x="16037" y="14858"/>
                  <a:pt x="16494" y="14234"/>
                </a:cubicBezTo>
                <a:cubicBezTo>
                  <a:pt x="17223" y="13239"/>
                  <a:pt x="18219" y="11876"/>
                  <a:pt x="18219" y="9583"/>
                </a:cubicBezTo>
                <a:cubicBezTo>
                  <a:pt x="18219" y="6054"/>
                  <a:pt x="15026" y="3178"/>
                  <a:pt x="11102" y="3178"/>
                </a:cubicBezTo>
                <a:close/>
                <a:moveTo>
                  <a:pt x="2384" y="4817"/>
                </a:moveTo>
                <a:cubicBezTo>
                  <a:pt x="2170" y="4700"/>
                  <a:pt x="1886" y="4781"/>
                  <a:pt x="1761" y="4982"/>
                </a:cubicBezTo>
                <a:cubicBezTo>
                  <a:pt x="1639" y="5180"/>
                  <a:pt x="1725" y="5427"/>
                  <a:pt x="1939" y="5545"/>
                </a:cubicBezTo>
                <a:lnTo>
                  <a:pt x="3096" y="6174"/>
                </a:lnTo>
                <a:cubicBezTo>
                  <a:pt x="3166" y="6212"/>
                  <a:pt x="3252" y="6223"/>
                  <a:pt x="3327" y="6223"/>
                </a:cubicBezTo>
                <a:cubicBezTo>
                  <a:pt x="3483" y="6223"/>
                  <a:pt x="3633" y="6160"/>
                  <a:pt x="3719" y="6025"/>
                </a:cubicBezTo>
                <a:cubicBezTo>
                  <a:pt x="3841" y="5826"/>
                  <a:pt x="3775" y="5563"/>
                  <a:pt x="3558" y="5446"/>
                </a:cubicBezTo>
                <a:lnTo>
                  <a:pt x="2384" y="4817"/>
                </a:lnTo>
                <a:close/>
                <a:moveTo>
                  <a:pt x="19607" y="4817"/>
                </a:moveTo>
                <a:lnTo>
                  <a:pt x="18451" y="5446"/>
                </a:lnTo>
                <a:cubicBezTo>
                  <a:pt x="18238" y="5563"/>
                  <a:pt x="18150" y="5826"/>
                  <a:pt x="18273" y="6025"/>
                </a:cubicBezTo>
                <a:cubicBezTo>
                  <a:pt x="18359" y="6158"/>
                  <a:pt x="18508" y="6223"/>
                  <a:pt x="18664" y="6223"/>
                </a:cubicBezTo>
                <a:cubicBezTo>
                  <a:pt x="18739" y="6223"/>
                  <a:pt x="18825" y="6212"/>
                  <a:pt x="18896" y="6174"/>
                </a:cubicBezTo>
                <a:lnTo>
                  <a:pt x="20070" y="5545"/>
                </a:lnTo>
                <a:cubicBezTo>
                  <a:pt x="20286" y="5429"/>
                  <a:pt x="20355" y="5181"/>
                  <a:pt x="20230" y="4982"/>
                </a:cubicBezTo>
                <a:cubicBezTo>
                  <a:pt x="20107" y="4782"/>
                  <a:pt x="19824" y="4700"/>
                  <a:pt x="19607" y="4817"/>
                </a:cubicBezTo>
                <a:close/>
                <a:moveTo>
                  <a:pt x="11102" y="4850"/>
                </a:moveTo>
                <a:cubicBezTo>
                  <a:pt x="14037" y="4850"/>
                  <a:pt x="16422" y="6977"/>
                  <a:pt x="16422" y="9583"/>
                </a:cubicBezTo>
                <a:cubicBezTo>
                  <a:pt x="16422" y="11359"/>
                  <a:pt x="15670" y="12378"/>
                  <a:pt x="14999" y="13291"/>
                </a:cubicBezTo>
                <a:cubicBezTo>
                  <a:pt x="14475" y="14008"/>
                  <a:pt x="13985" y="14687"/>
                  <a:pt x="13985" y="15592"/>
                </a:cubicBezTo>
                <a:cubicBezTo>
                  <a:pt x="13985" y="15989"/>
                  <a:pt x="13596" y="16317"/>
                  <a:pt x="13309" y="16502"/>
                </a:cubicBezTo>
                <a:lnTo>
                  <a:pt x="8896" y="16502"/>
                </a:lnTo>
                <a:cubicBezTo>
                  <a:pt x="8610" y="16317"/>
                  <a:pt x="8238" y="15989"/>
                  <a:pt x="8238" y="15592"/>
                </a:cubicBezTo>
                <a:cubicBezTo>
                  <a:pt x="8238" y="14687"/>
                  <a:pt x="7738" y="14016"/>
                  <a:pt x="7206" y="13291"/>
                </a:cubicBezTo>
                <a:cubicBezTo>
                  <a:pt x="6541" y="12384"/>
                  <a:pt x="5783" y="11357"/>
                  <a:pt x="5783" y="9583"/>
                </a:cubicBezTo>
                <a:cubicBezTo>
                  <a:pt x="5783" y="6979"/>
                  <a:pt x="8171" y="4852"/>
                  <a:pt x="11102" y="4850"/>
                </a:cubicBezTo>
                <a:close/>
                <a:moveTo>
                  <a:pt x="10764" y="6356"/>
                </a:moveTo>
                <a:cubicBezTo>
                  <a:pt x="10078" y="6356"/>
                  <a:pt x="9679" y="6681"/>
                  <a:pt x="9679" y="7332"/>
                </a:cubicBezTo>
                <a:lnTo>
                  <a:pt x="9679" y="8822"/>
                </a:lnTo>
                <a:cubicBezTo>
                  <a:pt x="9679" y="9011"/>
                  <a:pt x="9704" y="9214"/>
                  <a:pt x="9732" y="9418"/>
                </a:cubicBezTo>
                <a:cubicBezTo>
                  <a:pt x="9732" y="9418"/>
                  <a:pt x="10159" y="12397"/>
                  <a:pt x="10159" y="12397"/>
                </a:cubicBezTo>
                <a:cubicBezTo>
                  <a:pt x="10212" y="12768"/>
                  <a:pt x="10407" y="12877"/>
                  <a:pt x="10764" y="12877"/>
                </a:cubicBezTo>
                <a:cubicBezTo>
                  <a:pt x="11119" y="12877"/>
                  <a:pt x="11316" y="12768"/>
                  <a:pt x="11369" y="12397"/>
                </a:cubicBezTo>
                <a:lnTo>
                  <a:pt x="11796" y="9418"/>
                </a:lnTo>
                <a:cubicBezTo>
                  <a:pt x="11824" y="9214"/>
                  <a:pt x="11850" y="9011"/>
                  <a:pt x="11850" y="8822"/>
                </a:cubicBezTo>
                <a:lnTo>
                  <a:pt x="11850" y="7332"/>
                </a:lnTo>
                <a:cubicBezTo>
                  <a:pt x="11850" y="6681"/>
                  <a:pt x="11450" y="6356"/>
                  <a:pt x="10764" y="6356"/>
                </a:cubicBezTo>
                <a:close/>
                <a:moveTo>
                  <a:pt x="445" y="9534"/>
                </a:moveTo>
                <a:cubicBezTo>
                  <a:pt x="197" y="9534"/>
                  <a:pt x="0" y="9716"/>
                  <a:pt x="0" y="9948"/>
                </a:cubicBezTo>
                <a:cubicBezTo>
                  <a:pt x="0" y="10178"/>
                  <a:pt x="197" y="10378"/>
                  <a:pt x="445" y="10378"/>
                </a:cubicBezTo>
                <a:lnTo>
                  <a:pt x="1797" y="10378"/>
                </a:lnTo>
                <a:cubicBezTo>
                  <a:pt x="2048" y="10378"/>
                  <a:pt x="2242" y="10178"/>
                  <a:pt x="2242" y="9948"/>
                </a:cubicBezTo>
                <a:cubicBezTo>
                  <a:pt x="2242" y="9716"/>
                  <a:pt x="2048" y="9534"/>
                  <a:pt x="1797" y="9534"/>
                </a:cubicBezTo>
                <a:lnTo>
                  <a:pt x="445" y="9534"/>
                </a:lnTo>
                <a:close/>
                <a:moveTo>
                  <a:pt x="19803" y="9534"/>
                </a:moveTo>
                <a:cubicBezTo>
                  <a:pt x="19554" y="9534"/>
                  <a:pt x="19358" y="9716"/>
                  <a:pt x="19358" y="9948"/>
                </a:cubicBezTo>
                <a:cubicBezTo>
                  <a:pt x="19358" y="10178"/>
                  <a:pt x="19554" y="10378"/>
                  <a:pt x="19803" y="10378"/>
                </a:cubicBezTo>
                <a:lnTo>
                  <a:pt x="21155" y="10378"/>
                </a:lnTo>
                <a:cubicBezTo>
                  <a:pt x="21403" y="10378"/>
                  <a:pt x="21600" y="10178"/>
                  <a:pt x="21600" y="9948"/>
                </a:cubicBezTo>
                <a:cubicBezTo>
                  <a:pt x="21600" y="9716"/>
                  <a:pt x="21403" y="9534"/>
                  <a:pt x="21155" y="9534"/>
                </a:cubicBezTo>
                <a:lnTo>
                  <a:pt x="19803" y="9534"/>
                </a:lnTo>
                <a:close/>
                <a:moveTo>
                  <a:pt x="3096" y="13291"/>
                </a:moveTo>
                <a:lnTo>
                  <a:pt x="1939" y="13920"/>
                </a:lnTo>
                <a:cubicBezTo>
                  <a:pt x="1723" y="14036"/>
                  <a:pt x="1639" y="14301"/>
                  <a:pt x="1761" y="14499"/>
                </a:cubicBezTo>
                <a:cubicBezTo>
                  <a:pt x="1845" y="14636"/>
                  <a:pt x="1999" y="14714"/>
                  <a:pt x="2153" y="14714"/>
                </a:cubicBezTo>
                <a:cubicBezTo>
                  <a:pt x="2231" y="14714"/>
                  <a:pt x="2313" y="14687"/>
                  <a:pt x="2384" y="14648"/>
                </a:cubicBezTo>
                <a:lnTo>
                  <a:pt x="3558" y="14019"/>
                </a:lnTo>
                <a:cubicBezTo>
                  <a:pt x="3771" y="13901"/>
                  <a:pt x="3841" y="13655"/>
                  <a:pt x="3719" y="13457"/>
                </a:cubicBezTo>
                <a:cubicBezTo>
                  <a:pt x="3595" y="13254"/>
                  <a:pt x="3312" y="13175"/>
                  <a:pt x="3096" y="13291"/>
                </a:cubicBezTo>
                <a:close/>
                <a:moveTo>
                  <a:pt x="18896" y="13291"/>
                </a:moveTo>
                <a:cubicBezTo>
                  <a:pt x="18682" y="13175"/>
                  <a:pt x="18400" y="13254"/>
                  <a:pt x="18273" y="13457"/>
                </a:cubicBezTo>
                <a:cubicBezTo>
                  <a:pt x="18150" y="13654"/>
                  <a:pt x="18238" y="13902"/>
                  <a:pt x="18451" y="14019"/>
                </a:cubicBezTo>
                <a:lnTo>
                  <a:pt x="19607" y="14648"/>
                </a:lnTo>
                <a:cubicBezTo>
                  <a:pt x="19678" y="14687"/>
                  <a:pt x="19763" y="14714"/>
                  <a:pt x="19839" y="14714"/>
                </a:cubicBezTo>
                <a:cubicBezTo>
                  <a:pt x="19994" y="14714"/>
                  <a:pt x="20145" y="14633"/>
                  <a:pt x="20230" y="14499"/>
                </a:cubicBezTo>
                <a:cubicBezTo>
                  <a:pt x="20355" y="14299"/>
                  <a:pt x="20286" y="14036"/>
                  <a:pt x="20070" y="13920"/>
                </a:cubicBezTo>
                <a:lnTo>
                  <a:pt x="18896" y="13291"/>
                </a:lnTo>
                <a:close/>
                <a:moveTo>
                  <a:pt x="10800" y="13771"/>
                </a:moveTo>
                <a:cubicBezTo>
                  <a:pt x="10183" y="13771"/>
                  <a:pt x="9679" y="14240"/>
                  <a:pt x="9679" y="14814"/>
                </a:cubicBezTo>
                <a:cubicBezTo>
                  <a:pt x="9679" y="15388"/>
                  <a:pt x="10183" y="15857"/>
                  <a:pt x="10800" y="15857"/>
                </a:cubicBezTo>
                <a:cubicBezTo>
                  <a:pt x="11417" y="15857"/>
                  <a:pt x="11921" y="15388"/>
                  <a:pt x="11921" y="14814"/>
                </a:cubicBezTo>
                <a:cubicBezTo>
                  <a:pt x="11921" y="14240"/>
                  <a:pt x="11417" y="13771"/>
                  <a:pt x="10800" y="13771"/>
                </a:cubicBezTo>
                <a:close/>
              </a:path>
            </a:pathLst>
          </a:custGeom>
          <a:solidFill>
            <a:schemeClr val="accent1"/>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latin typeface="黑体" panose="02010609060101010101" charset="-122"/>
              <a:ea typeface="黑体" panose="02010609060101010101" charset="-122"/>
            </a:endParaRPr>
          </a:p>
        </p:txBody>
      </p:sp>
      <p:sp>
        <p:nvSpPr>
          <p:cNvPr id="38" name="文本框 37"/>
          <p:cNvSpPr txBox="1"/>
          <p:nvPr>
            <p:custDataLst>
              <p:tags r:id="rId9"/>
            </p:custDataLst>
          </p:nvPr>
        </p:nvSpPr>
        <p:spPr>
          <a:xfrm>
            <a:off x="1303655" y="5053965"/>
            <a:ext cx="1100455" cy="645160"/>
          </a:xfrm>
          <a:prstGeom prst="rect">
            <a:avLst/>
          </a:prstGeom>
          <a:noFill/>
        </p:spPr>
        <p:txBody>
          <a:bodyPr wrap="square" rtlCol="0" anchor="t">
            <a:spAutoFit/>
          </a:bodyPr>
          <a:p>
            <a:r>
              <a:rPr lang="en-US" altLang="zh-CN" b="1" dirty="0">
                <a:solidFill>
                  <a:schemeClr val="accent1"/>
                </a:solidFill>
                <a:latin typeface="黑体" panose="02010609060101010101" charset="-122"/>
                <a:ea typeface="黑体" panose="02010609060101010101" charset="-122"/>
                <a:cs typeface="+mj-cs"/>
                <a:sym typeface="+mn-ea"/>
              </a:rPr>
              <a:t>6</a:t>
            </a:r>
            <a:r>
              <a:rPr lang="zh-CN" altLang="en-US" b="1" dirty="0">
                <a:solidFill>
                  <a:schemeClr val="accent1"/>
                </a:solidFill>
                <a:latin typeface="黑体" panose="02010609060101010101" charset="-122"/>
                <a:ea typeface="黑体" panose="02010609060101010101" charset="-122"/>
                <a:cs typeface="+mj-cs"/>
                <a:sym typeface="+mn-ea"/>
              </a:rPr>
              <a:t>万</a:t>
            </a:r>
            <a:r>
              <a:rPr lang="en-US" altLang="zh-CN" b="1" dirty="0">
                <a:solidFill>
                  <a:schemeClr val="accent1"/>
                </a:solidFill>
                <a:latin typeface="黑体" panose="02010609060101010101" charset="-122"/>
                <a:ea typeface="黑体" panose="02010609060101010101" charset="-122"/>
                <a:cs typeface="+mj-cs"/>
                <a:sym typeface="+mn-ea"/>
              </a:rPr>
              <a:t>+</a:t>
            </a:r>
            <a:endParaRPr lang="en-US" altLang="zh-CN" b="1" dirty="0">
              <a:solidFill>
                <a:schemeClr val="accent1"/>
              </a:solidFill>
              <a:latin typeface="黑体" panose="02010609060101010101" charset="-122"/>
              <a:ea typeface="黑体" panose="02010609060101010101" charset="-122"/>
              <a:cs typeface="+mj-cs"/>
              <a:sym typeface="+mn-ea"/>
            </a:endParaRPr>
          </a:p>
          <a:p>
            <a:r>
              <a:rPr lang="zh-CN" altLang="en-US" dirty="0">
                <a:solidFill>
                  <a:schemeClr val="tx1">
                    <a:lumMod val="75000"/>
                    <a:lumOff val="25000"/>
                  </a:schemeClr>
                </a:solidFill>
                <a:latin typeface="黑体" panose="02010609060101010101" charset="-122"/>
                <a:ea typeface="黑体" panose="02010609060101010101" charset="-122"/>
                <a:cs typeface="+mj-cs"/>
                <a:sym typeface="+mn-ea"/>
              </a:rPr>
              <a:t>服务企业</a:t>
            </a:r>
            <a:endParaRPr lang="zh-CN" altLang="en-US" dirty="0">
              <a:solidFill>
                <a:schemeClr val="tx1">
                  <a:lumMod val="75000"/>
                  <a:lumOff val="25000"/>
                </a:schemeClr>
              </a:solidFill>
              <a:latin typeface="黑体" panose="02010609060101010101" charset="-122"/>
              <a:ea typeface="黑体" panose="02010609060101010101" charset="-122"/>
              <a:cs typeface="+mj-cs"/>
              <a:sym typeface="+mn-ea"/>
            </a:endParaRPr>
          </a:p>
        </p:txBody>
      </p:sp>
      <p:sp>
        <p:nvSpPr>
          <p:cNvPr id="39" name="文本框 38"/>
          <p:cNvSpPr txBox="1"/>
          <p:nvPr>
            <p:custDataLst>
              <p:tags r:id="rId10"/>
            </p:custDataLst>
          </p:nvPr>
        </p:nvSpPr>
        <p:spPr>
          <a:xfrm>
            <a:off x="5604510" y="5053965"/>
            <a:ext cx="1531620" cy="645160"/>
          </a:xfrm>
          <a:prstGeom prst="rect">
            <a:avLst/>
          </a:prstGeom>
          <a:noFill/>
        </p:spPr>
        <p:txBody>
          <a:bodyPr wrap="square" rtlCol="0" anchor="t">
            <a:spAutoFit/>
          </a:bodyPr>
          <a:p>
            <a:pPr algn="l">
              <a:buClrTx/>
              <a:buSzTx/>
              <a:buFontTx/>
            </a:pPr>
            <a:r>
              <a:rPr lang="en-US" altLang="zh-CN" b="1" dirty="0">
                <a:solidFill>
                  <a:schemeClr val="accent1"/>
                </a:solidFill>
                <a:latin typeface="黑体" panose="02010609060101010101" charset="-122"/>
                <a:ea typeface="黑体" panose="02010609060101010101" charset="-122"/>
                <a:cs typeface="+mj-cs"/>
                <a:sym typeface="+mn-ea"/>
              </a:rPr>
              <a:t>350+</a:t>
            </a:r>
            <a:endParaRPr lang="en-US" altLang="zh-CN" b="1" dirty="0">
              <a:solidFill>
                <a:schemeClr val="accent1"/>
              </a:solidFill>
              <a:latin typeface="黑体" panose="02010609060101010101" charset="-122"/>
              <a:ea typeface="黑体" panose="02010609060101010101" charset="-122"/>
              <a:cs typeface="+mj-cs"/>
              <a:sym typeface="+mn-ea"/>
            </a:endParaRPr>
          </a:p>
          <a:p>
            <a:r>
              <a:rPr lang="zh-CN" altLang="en-US" dirty="0">
                <a:solidFill>
                  <a:schemeClr val="tx1">
                    <a:lumMod val="75000"/>
                    <a:lumOff val="25000"/>
                  </a:schemeClr>
                </a:solidFill>
                <a:latin typeface="黑体" panose="02010609060101010101" charset="-122"/>
                <a:ea typeface="黑体" panose="02010609060101010101" charset="-122"/>
                <a:cs typeface="+mj-cs"/>
                <a:sym typeface="+mn-ea"/>
              </a:rPr>
              <a:t>直营网点</a:t>
            </a:r>
            <a:endParaRPr lang="zh-CN" altLang="en-US" dirty="0">
              <a:solidFill>
                <a:schemeClr val="tx1">
                  <a:lumMod val="75000"/>
                  <a:lumOff val="25000"/>
                </a:schemeClr>
              </a:solidFill>
              <a:latin typeface="黑体" panose="02010609060101010101" charset="-122"/>
              <a:ea typeface="黑体" panose="02010609060101010101" charset="-122"/>
              <a:cs typeface="+mj-cs"/>
              <a:sym typeface="+mn-ea"/>
            </a:endParaRPr>
          </a:p>
        </p:txBody>
      </p:sp>
      <p:cxnSp>
        <p:nvCxnSpPr>
          <p:cNvPr id="40" name="直接连接符 39"/>
          <p:cNvCxnSpPr/>
          <p:nvPr>
            <p:custDataLst>
              <p:tags r:id="rId11"/>
            </p:custDataLst>
          </p:nvPr>
        </p:nvCxnSpPr>
        <p:spPr>
          <a:xfrm>
            <a:off x="2512060" y="4858385"/>
            <a:ext cx="10795" cy="885190"/>
          </a:xfrm>
          <a:prstGeom prst="line">
            <a:avLst/>
          </a:prstGeom>
          <a:ln>
            <a:gradFill>
              <a:gsLst>
                <a:gs pos="53000">
                  <a:schemeClr val="bg1">
                    <a:lumMod val="85000"/>
                  </a:schemeClr>
                </a:gs>
                <a:gs pos="0">
                  <a:schemeClr val="bg1">
                    <a:lumMod val="95000"/>
                  </a:schemeClr>
                </a:gs>
                <a:gs pos="100000">
                  <a:schemeClr val="bg1">
                    <a:lumMod val="0"/>
                    <a:lumOff val="100000"/>
                    <a:alpha val="15000"/>
                  </a:schemeClr>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41" name="稻壳儿榴莲果果"/>
          <p:cNvSpPr txBox="1"/>
          <p:nvPr>
            <p:custDataLst>
              <p:tags r:id="rId12"/>
            </p:custDataLst>
          </p:nvPr>
        </p:nvSpPr>
        <p:spPr>
          <a:xfrm>
            <a:off x="723900" y="2012315"/>
            <a:ext cx="5788660" cy="1468755"/>
          </a:xfrm>
          <a:prstGeom prst="rect">
            <a:avLst/>
          </a:prstGeom>
          <a:noFill/>
        </p:spPr>
        <p:txBody>
          <a:bodyPr wrap="square">
            <a:spAutoFit/>
          </a:bodyPr>
          <a:p>
            <a:pPr marL="0" indent="0" algn="just" eaLnBrk="1" fontAlgn="auto" latinLnBrk="0" hangingPunct="1">
              <a:lnSpc>
                <a:spcPct val="140000"/>
              </a:lnSpc>
            </a:pPr>
            <a:r>
              <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霖珑云科成立于</a:t>
            </a: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2015</a:t>
            </a:r>
            <a:r>
              <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年，是一家以技术和服务双驱动的人力资源科技型企业，致力将云计算、大数据、人工智能等新兴技术与人力资源服务深度链合，助力组织人效升级，人才价值升级。</a:t>
            </a:r>
            <a:endPar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marL="0" indent="0" algn="just" eaLnBrk="1" fontAlgn="auto" latinLnBrk="0" hangingPunct="1">
              <a:lnSpc>
                <a:spcPct val="140000"/>
              </a:lnSpc>
            </a:pPr>
            <a:endParaRPr lang="zh-CN" altLang="en-US" sz="16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cxnSp>
        <p:nvCxnSpPr>
          <p:cNvPr id="42" name="直接连接符 41"/>
          <p:cNvCxnSpPr/>
          <p:nvPr>
            <p:custDataLst>
              <p:tags r:id="rId13"/>
            </p:custDataLst>
          </p:nvPr>
        </p:nvCxnSpPr>
        <p:spPr>
          <a:xfrm>
            <a:off x="4620260" y="4859020"/>
            <a:ext cx="10795" cy="885190"/>
          </a:xfrm>
          <a:prstGeom prst="line">
            <a:avLst/>
          </a:prstGeom>
          <a:ln>
            <a:gradFill>
              <a:gsLst>
                <a:gs pos="53000">
                  <a:schemeClr val="bg1">
                    <a:lumMod val="85000"/>
                  </a:schemeClr>
                </a:gs>
                <a:gs pos="0">
                  <a:schemeClr val="bg1">
                    <a:lumMod val="95000"/>
                  </a:schemeClr>
                </a:gs>
                <a:gs pos="100000">
                  <a:schemeClr val="bg1">
                    <a:lumMod val="0"/>
                    <a:lumOff val="100000"/>
                    <a:alpha val="15000"/>
                  </a:schemeClr>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custDataLst>
              <p:tags r:id="rId14"/>
            </p:custDataLst>
          </p:nvPr>
        </p:nvSpPr>
        <p:spPr>
          <a:xfrm>
            <a:off x="723900" y="3332480"/>
            <a:ext cx="5788660" cy="1468755"/>
          </a:xfrm>
          <a:prstGeom prst="rect">
            <a:avLst/>
          </a:prstGeom>
          <a:noFill/>
        </p:spPr>
        <p:txBody>
          <a:bodyPr wrap="square" rtlCol="0">
            <a:spAutoFit/>
          </a:bodyPr>
          <a:p>
            <a:pPr marL="0" indent="0" algn="just" eaLnBrk="1" fontAlgn="auto" latinLnBrk="0" hangingPunct="1">
              <a:lnSpc>
                <a:spcPct val="140000"/>
              </a:lnSpc>
            </a:pPr>
            <a:r>
              <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目前，公司已推出薪社汇、乐接活、微办公、超级</a:t>
            </a: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HR</a:t>
            </a:r>
            <a:r>
              <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、安心工资条等多个</a:t>
            </a: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HR SaaS</a:t>
            </a:r>
            <a:r>
              <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品牌，并在全国范围内建成</a:t>
            </a: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350+</a:t>
            </a:r>
            <a:r>
              <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直营服务网点，可提供覆盖社保薪酬、灵活用工、出海用工的一体化、全场景、数字化用工解决方案。</a:t>
            </a:r>
            <a:endPar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44" name="文本框 43"/>
          <p:cNvSpPr txBox="1"/>
          <p:nvPr>
            <p:custDataLst>
              <p:tags r:id="rId15"/>
            </p:custDataLst>
          </p:nvPr>
        </p:nvSpPr>
        <p:spPr>
          <a:xfrm>
            <a:off x="6904355" y="3040380"/>
            <a:ext cx="1480185" cy="275590"/>
          </a:xfrm>
          <a:prstGeom prst="rect">
            <a:avLst/>
          </a:prstGeom>
          <a:noFill/>
        </p:spPr>
        <p:txBody>
          <a:bodyPr wrap="square" rtlCol="0">
            <a:spAutoFit/>
          </a:bodyPr>
          <a:p>
            <a:r>
              <a:rPr lang="zh-CN" altLang="en-US" sz="1200">
                <a:solidFill>
                  <a:schemeClr val="tx1">
                    <a:lumMod val="75000"/>
                    <a:lumOff val="25000"/>
                  </a:schemeClr>
                </a:solidFill>
                <a:latin typeface="黑体" panose="02010609060101010101" charset="-122"/>
                <a:ea typeface="黑体" panose="02010609060101010101" charset="-122"/>
                <a:cs typeface="黑体" panose="02010609060101010101" charset="-122"/>
              </a:rPr>
              <a:t>灵活就业</a:t>
            </a:r>
            <a:r>
              <a:rPr lang="en-US" altLang="zh-CN" sz="1200">
                <a:solidFill>
                  <a:schemeClr val="tx1">
                    <a:lumMod val="75000"/>
                    <a:lumOff val="25000"/>
                  </a:schemeClr>
                </a:solidFill>
                <a:latin typeface="黑体" panose="02010609060101010101" charset="-122"/>
                <a:ea typeface="黑体" panose="02010609060101010101" charset="-122"/>
                <a:cs typeface="黑体" panose="02010609060101010101" charset="-122"/>
              </a:rPr>
              <a:t>SaaS</a:t>
            </a:r>
            <a:endParaRPr lang="en-US" altLang="zh-CN" sz="120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45" name="文本框 44"/>
          <p:cNvSpPr txBox="1"/>
          <p:nvPr>
            <p:custDataLst>
              <p:tags r:id="rId16"/>
            </p:custDataLst>
          </p:nvPr>
        </p:nvSpPr>
        <p:spPr>
          <a:xfrm>
            <a:off x="6872605" y="4316095"/>
            <a:ext cx="1480185" cy="275590"/>
          </a:xfrm>
          <a:prstGeom prst="rect">
            <a:avLst/>
          </a:prstGeom>
          <a:noFill/>
        </p:spPr>
        <p:txBody>
          <a:bodyPr wrap="square" rtlCol="0">
            <a:spAutoFit/>
          </a:bodyPr>
          <a:p>
            <a:r>
              <a:rPr lang="zh-CN" sz="1200">
                <a:solidFill>
                  <a:schemeClr val="tx1">
                    <a:lumMod val="75000"/>
                    <a:lumOff val="25000"/>
                  </a:schemeClr>
                </a:solidFill>
                <a:latin typeface="黑体" panose="02010609060101010101" charset="-122"/>
                <a:ea typeface="黑体" panose="02010609060101010101" charset="-122"/>
                <a:cs typeface="黑体" panose="02010609060101010101" charset="-122"/>
              </a:rPr>
              <a:t>协同办公</a:t>
            </a:r>
            <a:r>
              <a:rPr lang="en-US" altLang="zh-CN" sz="1200">
                <a:solidFill>
                  <a:schemeClr val="tx1">
                    <a:lumMod val="75000"/>
                    <a:lumOff val="25000"/>
                  </a:schemeClr>
                </a:solidFill>
                <a:latin typeface="黑体" panose="02010609060101010101" charset="-122"/>
                <a:ea typeface="黑体" panose="02010609060101010101" charset="-122"/>
                <a:cs typeface="黑体" panose="02010609060101010101" charset="-122"/>
              </a:rPr>
              <a:t>SaaS</a:t>
            </a:r>
            <a:endParaRPr lang="en-US" altLang="zh-CN" sz="120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46" name="文本框 45"/>
          <p:cNvSpPr txBox="1"/>
          <p:nvPr>
            <p:custDataLst>
              <p:tags r:id="rId17"/>
            </p:custDataLst>
          </p:nvPr>
        </p:nvSpPr>
        <p:spPr>
          <a:xfrm>
            <a:off x="8477250" y="4858385"/>
            <a:ext cx="1480185" cy="275590"/>
          </a:xfrm>
          <a:prstGeom prst="rect">
            <a:avLst/>
          </a:prstGeom>
          <a:noFill/>
        </p:spPr>
        <p:txBody>
          <a:bodyPr wrap="square" rtlCol="0">
            <a:spAutoFit/>
          </a:bodyPr>
          <a:p>
            <a:r>
              <a:rPr lang="zh-CN" sz="1200">
                <a:latin typeface="黑体" panose="02010609060101010101" charset="-122"/>
                <a:ea typeface="黑体" panose="02010609060101010101" charset="-122"/>
                <a:cs typeface="黑体" panose="02010609060101010101" charset="-122"/>
              </a:rPr>
              <a:t>数字人事</a:t>
            </a:r>
            <a:r>
              <a:rPr lang="en-US" altLang="zh-CN" sz="1200">
                <a:latin typeface="黑体" panose="02010609060101010101" charset="-122"/>
                <a:ea typeface="黑体" panose="02010609060101010101" charset="-122"/>
                <a:cs typeface="黑体" panose="02010609060101010101" charset="-122"/>
              </a:rPr>
              <a:t>SaaS</a:t>
            </a:r>
            <a:endParaRPr lang="en-US" altLang="zh-CN" sz="1200">
              <a:latin typeface="黑体" panose="02010609060101010101" charset="-122"/>
              <a:ea typeface="黑体" panose="02010609060101010101" charset="-122"/>
              <a:cs typeface="黑体" panose="02010609060101010101" charset="-122"/>
            </a:endParaRPr>
          </a:p>
        </p:txBody>
      </p:sp>
      <p:sp>
        <p:nvSpPr>
          <p:cNvPr id="47" name="文本框 46"/>
          <p:cNvSpPr txBox="1"/>
          <p:nvPr>
            <p:custDataLst>
              <p:tags r:id="rId18"/>
            </p:custDataLst>
          </p:nvPr>
        </p:nvSpPr>
        <p:spPr>
          <a:xfrm>
            <a:off x="10932160" y="2971165"/>
            <a:ext cx="1480185" cy="275590"/>
          </a:xfrm>
          <a:prstGeom prst="rect">
            <a:avLst/>
          </a:prstGeom>
          <a:noFill/>
        </p:spPr>
        <p:txBody>
          <a:bodyPr wrap="square" rtlCol="0">
            <a:spAutoFit/>
          </a:bodyPr>
          <a:p>
            <a:r>
              <a:rPr lang="zh-CN" sz="1200">
                <a:latin typeface="黑体" panose="02010609060101010101" charset="-122"/>
                <a:ea typeface="黑体" panose="02010609060101010101" charset="-122"/>
                <a:cs typeface="黑体" panose="02010609060101010101" charset="-122"/>
              </a:rPr>
              <a:t>社保薪酬</a:t>
            </a:r>
            <a:r>
              <a:rPr lang="en-US" altLang="zh-CN" sz="1200">
                <a:latin typeface="黑体" panose="02010609060101010101" charset="-122"/>
                <a:ea typeface="黑体" panose="02010609060101010101" charset="-122"/>
                <a:cs typeface="黑体" panose="02010609060101010101" charset="-122"/>
              </a:rPr>
              <a:t>SaaS</a:t>
            </a:r>
            <a:endParaRPr lang="en-US" altLang="zh-CN" sz="1200">
              <a:latin typeface="黑体" panose="02010609060101010101" charset="-122"/>
              <a:ea typeface="黑体" panose="02010609060101010101" charset="-122"/>
              <a:cs typeface="黑体" panose="02010609060101010101" charset="-122"/>
            </a:endParaRPr>
          </a:p>
        </p:txBody>
      </p:sp>
      <p:sp>
        <p:nvSpPr>
          <p:cNvPr id="48" name="文本框 47"/>
          <p:cNvSpPr txBox="1"/>
          <p:nvPr>
            <p:custDataLst>
              <p:tags r:id="rId19"/>
            </p:custDataLst>
          </p:nvPr>
        </p:nvSpPr>
        <p:spPr>
          <a:xfrm>
            <a:off x="10059670" y="4519930"/>
            <a:ext cx="1480185" cy="275590"/>
          </a:xfrm>
          <a:prstGeom prst="rect">
            <a:avLst/>
          </a:prstGeom>
          <a:noFill/>
        </p:spPr>
        <p:txBody>
          <a:bodyPr wrap="square" rtlCol="0">
            <a:spAutoFit/>
          </a:bodyPr>
          <a:p>
            <a:r>
              <a:rPr lang="zh-CN" sz="1200">
                <a:latin typeface="黑体" panose="02010609060101010101" charset="-122"/>
                <a:ea typeface="黑体" panose="02010609060101010101" charset="-122"/>
                <a:cs typeface="黑体" panose="02010609060101010101" charset="-122"/>
              </a:rPr>
              <a:t>电子薪资单</a:t>
            </a:r>
            <a:r>
              <a:rPr lang="en-US" altLang="zh-CN" sz="1200">
                <a:latin typeface="黑体" panose="02010609060101010101" charset="-122"/>
                <a:ea typeface="黑体" panose="02010609060101010101" charset="-122"/>
                <a:cs typeface="黑体" panose="02010609060101010101" charset="-122"/>
              </a:rPr>
              <a:t>SaaS</a:t>
            </a:r>
            <a:endParaRPr lang="en-US" altLang="zh-CN" sz="1200">
              <a:latin typeface="黑体" panose="02010609060101010101" charset="-122"/>
              <a:ea typeface="黑体" panose="02010609060101010101" charset="-122"/>
              <a:cs typeface="黑体" panose="02010609060101010101" charset="-122"/>
            </a:endParaRPr>
          </a:p>
        </p:txBody>
      </p:sp>
      <p:pic>
        <p:nvPicPr>
          <p:cNvPr id="50" name="图片 49" descr="12"/>
          <p:cNvPicPr>
            <a:picLocks noChangeAspect="1"/>
          </p:cNvPicPr>
          <p:nvPr>
            <p:custDataLst>
              <p:tags r:id="rId20"/>
            </p:custDataLst>
          </p:nvPr>
        </p:nvPicPr>
        <p:blipFill>
          <a:blip r:embed="rId21"/>
          <a:stretch>
            <a:fillRect/>
          </a:stretch>
        </p:blipFill>
        <p:spPr>
          <a:xfrm>
            <a:off x="8272780" y="3844290"/>
            <a:ext cx="1418590" cy="1156970"/>
          </a:xfrm>
          <a:prstGeom prst="rect">
            <a:avLst/>
          </a:prstGeom>
        </p:spPr>
      </p:pic>
      <p:pic>
        <p:nvPicPr>
          <p:cNvPr id="51" name="图片 50" descr="23"/>
          <p:cNvPicPr>
            <a:picLocks noChangeAspect="1"/>
          </p:cNvPicPr>
          <p:nvPr>
            <p:custDataLst>
              <p:tags r:id="rId22"/>
            </p:custDataLst>
          </p:nvPr>
        </p:nvPicPr>
        <p:blipFill>
          <a:blip r:embed="rId23"/>
          <a:stretch>
            <a:fillRect/>
          </a:stretch>
        </p:blipFill>
        <p:spPr>
          <a:xfrm>
            <a:off x="10016490" y="3304540"/>
            <a:ext cx="1525270" cy="1244600"/>
          </a:xfrm>
          <a:prstGeom prst="rect">
            <a:avLst/>
          </a:prstGeom>
        </p:spPr>
      </p:pic>
      <p:pic>
        <p:nvPicPr>
          <p:cNvPr id="52" name="图片 51" descr="24"/>
          <p:cNvPicPr>
            <a:picLocks noChangeAspect="1"/>
          </p:cNvPicPr>
          <p:nvPr>
            <p:custDataLst>
              <p:tags r:id="rId24"/>
            </p:custDataLst>
          </p:nvPr>
        </p:nvPicPr>
        <p:blipFill>
          <a:blip r:embed="rId25"/>
          <a:stretch>
            <a:fillRect/>
          </a:stretch>
        </p:blipFill>
        <p:spPr>
          <a:xfrm>
            <a:off x="10633075" y="1808480"/>
            <a:ext cx="1558925" cy="1271905"/>
          </a:xfrm>
          <a:prstGeom prst="rect">
            <a:avLst/>
          </a:prstGeom>
        </p:spPr>
      </p:pic>
      <p:pic>
        <p:nvPicPr>
          <p:cNvPr id="53" name="图片 52" descr="45"/>
          <p:cNvPicPr>
            <a:picLocks noChangeAspect="1"/>
          </p:cNvPicPr>
          <p:nvPr>
            <p:custDataLst>
              <p:tags r:id="rId26"/>
            </p:custDataLst>
          </p:nvPr>
        </p:nvPicPr>
        <p:blipFill>
          <a:blip r:embed="rId27"/>
          <a:stretch>
            <a:fillRect/>
          </a:stretch>
        </p:blipFill>
        <p:spPr>
          <a:xfrm>
            <a:off x="6567170" y="3315970"/>
            <a:ext cx="1337310" cy="1090930"/>
          </a:xfrm>
          <a:prstGeom prst="rect">
            <a:avLst/>
          </a:prstGeom>
        </p:spPr>
      </p:pic>
      <p:pic>
        <p:nvPicPr>
          <p:cNvPr id="54" name="图片 53" descr="67"/>
          <p:cNvPicPr>
            <a:picLocks noChangeAspect="1"/>
          </p:cNvPicPr>
          <p:nvPr>
            <p:custDataLst>
              <p:tags r:id="rId28"/>
            </p:custDataLst>
          </p:nvPr>
        </p:nvPicPr>
        <p:blipFill>
          <a:blip r:embed="rId29"/>
          <a:stretch>
            <a:fillRect/>
          </a:stretch>
        </p:blipFill>
        <p:spPr>
          <a:xfrm>
            <a:off x="6684010" y="2183765"/>
            <a:ext cx="1275715" cy="1040765"/>
          </a:xfrm>
          <a:prstGeom prst="rect">
            <a:avLst/>
          </a:prstGeom>
        </p:spPr>
      </p:pic>
      <p:sp>
        <p:nvSpPr>
          <p:cNvPr id="4" name="文本框 3"/>
          <p:cNvSpPr txBox="1"/>
          <p:nvPr>
            <p:custDataLst>
              <p:tags r:id="rId30"/>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sp>
        <p:nvSpPr>
          <p:cNvPr id="7" name="文本框 6"/>
          <p:cNvSpPr txBox="1"/>
          <p:nvPr>
            <p:custDataLst>
              <p:tags r:id="rId31"/>
            </p:custDataLst>
          </p:nvPr>
        </p:nvSpPr>
        <p:spPr>
          <a:xfrm>
            <a:off x="460375" y="241300"/>
            <a:ext cx="9707245" cy="521970"/>
          </a:xfrm>
          <a:prstGeom prst="rect">
            <a:avLst/>
          </a:prstGeom>
          <a:noFill/>
        </p:spPr>
        <p:txBody>
          <a:bodyPr wrap="square" rtlCol="0">
            <a:spAutoFit/>
          </a:bodyPr>
          <a:p>
            <a:r>
              <a:rPr lang="zh-CN" altLang="en-US" sz="2800" b="1">
                <a:latin typeface="黑体" panose="02010609060101010101" charset="-122"/>
                <a:ea typeface="黑体" panose="02010609060101010101" charset="-122"/>
              </a:rPr>
              <a:t>附录</a:t>
            </a:r>
            <a:endParaRPr lang="zh-CN" altLang="en-US" sz="2800" b="1">
              <a:latin typeface="黑体" panose="02010609060101010101" charset="-122"/>
              <a:ea typeface="黑体" panose="02010609060101010101" charset="-122"/>
            </a:endParaRPr>
          </a:p>
        </p:txBody>
      </p:sp>
      <p:grpSp>
        <p:nvGrpSpPr>
          <p:cNvPr id="66" name="组合 65"/>
          <p:cNvGrpSpPr/>
          <p:nvPr/>
        </p:nvGrpSpPr>
        <p:grpSpPr>
          <a:xfrm>
            <a:off x="534670" y="6501130"/>
            <a:ext cx="11116310" cy="0"/>
            <a:chOff x="717" y="10238"/>
            <a:chExt cx="17506" cy="0"/>
          </a:xfrm>
        </p:grpSpPr>
        <p:cxnSp>
          <p:nvCxnSpPr>
            <p:cNvPr id="67" name="íṩľîḑe"/>
            <p:cNvCxnSpPr/>
            <p:nvPr>
              <p:custDataLst>
                <p:tags r:id="rId32"/>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ïslîdé"/>
            <p:cNvCxnSpPr/>
            <p:nvPr>
              <p:custDataLst>
                <p:tags r:id="rId33"/>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sp>
        <p:nvSpPr>
          <p:cNvPr id="123" name="文本框 122"/>
          <p:cNvSpPr txBox="1"/>
          <p:nvPr>
            <p:custDataLst>
              <p:tags r:id="rId34"/>
            </p:custDataLst>
          </p:nvPr>
        </p:nvSpPr>
        <p:spPr>
          <a:xfrm>
            <a:off x="1102360" y="793750"/>
            <a:ext cx="5134610" cy="1014730"/>
          </a:xfrm>
          <a:prstGeom prst="rect">
            <a:avLst/>
          </a:prstGeom>
          <a:noFill/>
        </p:spPr>
        <p:txBody>
          <a:bodyPr wrap="square" rtlCol="0" anchor="t">
            <a:spAutoFit/>
          </a:bodyPr>
          <a:p>
            <a:pPr indent="0" algn="l" fontAlgn="auto">
              <a:lnSpc>
                <a:spcPct val="100000"/>
              </a:lnSpc>
              <a:buClrTx/>
              <a:buSzTx/>
              <a:buFontTx/>
            </a:pPr>
            <a:r>
              <a:rPr lang="zh-CN" altLang="en-US" sz="3600" b="1" dirty="0">
                <a:solidFill>
                  <a:schemeClr val="accent1"/>
                </a:solidFill>
                <a:latin typeface="黑体" panose="02010609060101010101" charset="-122"/>
                <a:ea typeface="黑体" panose="02010609060101010101" charset="-122"/>
                <a:cs typeface="+mj-cs"/>
                <a:sym typeface="+mn-ea"/>
              </a:rPr>
              <a:t>霖珑云科</a:t>
            </a:r>
            <a:endParaRPr lang="zh-CN" altLang="en-US" sz="3600" b="1" dirty="0">
              <a:solidFill>
                <a:schemeClr val="accent1"/>
              </a:solidFill>
              <a:latin typeface="黑体" panose="02010609060101010101" charset="-122"/>
              <a:ea typeface="黑体" panose="02010609060101010101" charset="-122"/>
              <a:cs typeface="+mj-cs"/>
              <a:sym typeface="+mn-ea"/>
            </a:endParaRPr>
          </a:p>
          <a:p>
            <a:pPr indent="0" algn="l" fontAlgn="auto">
              <a:lnSpc>
                <a:spcPct val="100000"/>
              </a:lnSpc>
              <a:buClrTx/>
              <a:buSzTx/>
              <a:buFontTx/>
            </a:pPr>
            <a:r>
              <a:rPr lang="zh-CN" altLang="en-US" sz="2400" b="1" dirty="0">
                <a:solidFill>
                  <a:schemeClr val="tx1">
                    <a:lumMod val="75000"/>
                    <a:lumOff val="25000"/>
                  </a:schemeClr>
                </a:solidFill>
                <a:latin typeface="黑体" panose="02010609060101010101" charset="-122"/>
                <a:ea typeface="黑体" panose="02010609060101010101" charset="-122"/>
                <a:cs typeface="+mj-cs"/>
                <a:sym typeface="+mn-ea"/>
              </a:rPr>
              <a:t>全场景数字化用工服务平台</a:t>
            </a:r>
            <a:endParaRPr lang="zh-CN" altLang="en-US" sz="2400" b="1" dirty="0">
              <a:solidFill>
                <a:schemeClr val="tx1">
                  <a:lumMod val="75000"/>
                  <a:lumOff val="25000"/>
                </a:schemeClr>
              </a:solidFill>
              <a:latin typeface="黑体" panose="02010609060101010101" charset="-122"/>
              <a:ea typeface="黑体" panose="02010609060101010101" charset="-122"/>
              <a:cs typeface="+mj-cs"/>
              <a:sym typeface="+mn-ea"/>
            </a:endParaRPr>
          </a:p>
        </p:txBody>
      </p:sp>
      <p:sp>
        <p:nvSpPr>
          <p:cNvPr id="125" name="矩形: 圆角 29"/>
          <p:cNvSpPr/>
          <p:nvPr userDrawn="1">
            <p:custDataLst>
              <p:tags r:id="rId35"/>
            </p:custDataLst>
          </p:nvPr>
        </p:nvSpPr>
        <p:spPr>
          <a:xfrm rot="5400000">
            <a:off x="576580" y="1236345"/>
            <a:ext cx="655955" cy="9779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15" name="文本框 14"/>
          <p:cNvSpPr txBox="1"/>
          <p:nvPr>
            <p:custDataLst>
              <p:tags r:id="rId36"/>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26</a:t>
            </a:r>
            <a:endParaRPr lang="en-US" sz="1600">
              <a:solidFill>
                <a:schemeClr val="bg1">
                  <a:lumMod val="75000"/>
                </a:schemeClr>
              </a:solidFill>
              <a:latin typeface="黑体" panose="02010609060101010101" charset="-122"/>
              <a:ea typeface="黑体" panose="02010609060101010101" charset="-122"/>
              <a:sym typeface="+mn-ea"/>
            </a:endParaRPr>
          </a:p>
        </p:txBody>
      </p:sp>
      <p:pic>
        <p:nvPicPr>
          <p:cNvPr id="5" name="图片 4" descr="高清LOGO"/>
          <p:cNvPicPr>
            <a:picLocks noChangeAspect="1"/>
          </p:cNvPicPr>
          <p:nvPr>
            <p:custDataLst>
              <p:tags r:id="rId37"/>
            </p:custDataLst>
          </p:nvPr>
        </p:nvPicPr>
        <p:blipFill>
          <a:blip r:embed="rId38"/>
          <a:stretch>
            <a:fillRect/>
          </a:stretch>
        </p:blipFill>
        <p:spPr>
          <a:xfrm>
            <a:off x="10148570" y="238760"/>
            <a:ext cx="1478915" cy="429895"/>
          </a:xfrm>
          <a:prstGeom prst="rect">
            <a:avLst/>
          </a:prstGeom>
        </p:spPr>
      </p:pic>
      <p:sp>
        <p:nvSpPr>
          <p:cNvPr id="11" name="文本框 10"/>
          <p:cNvSpPr txBox="1"/>
          <p:nvPr>
            <p:custDataLst>
              <p:tags r:id="rId39"/>
            </p:custDataLst>
          </p:nvPr>
        </p:nvSpPr>
        <p:spPr>
          <a:xfrm>
            <a:off x="665480" y="6529705"/>
            <a:ext cx="462216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grpSp>
        <p:nvGrpSpPr>
          <p:cNvPr id="14" name="组合 13"/>
          <p:cNvGrpSpPr/>
          <p:nvPr/>
        </p:nvGrpSpPr>
        <p:grpSpPr>
          <a:xfrm>
            <a:off x="9754235" y="1332230"/>
            <a:ext cx="781050" cy="800100"/>
            <a:chOff x="15042" y="2473"/>
            <a:chExt cx="1230" cy="1260"/>
          </a:xfrm>
        </p:grpSpPr>
        <p:pic>
          <p:nvPicPr>
            <p:cNvPr id="16" name="图片 15" descr="微信图片_20230918152548"/>
            <p:cNvPicPr>
              <a:picLocks noChangeAspect="1"/>
            </p:cNvPicPr>
            <p:nvPr>
              <p:custDataLst>
                <p:tags r:id="rId40"/>
              </p:custDataLst>
            </p:nvPr>
          </p:nvPicPr>
          <p:blipFill>
            <a:blip r:embed="rId41"/>
            <a:stretch>
              <a:fillRect/>
            </a:stretch>
          </p:blipFill>
          <p:spPr>
            <a:xfrm>
              <a:off x="15042" y="2473"/>
              <a:ext cx="1231" cy="1260"/>
            </a:xfrm>
            <a:prstGeom prst="rect">
              <a:avLst/>
            </a:prstGeom>
          </p:spPr>
        </p:pic>
        <p:pic>
          <p:nvPicPr>
            <p:cNvPr id="17" name="图片 16" descr="1"/>
            <p:cNvPicPr>
              <a:picLocks noChangeAspect="1"/>
            </p:cNvPicPr>
            <p:nvPr>
              <p:custDataLst>
                <p:tags r:id="rId42"/>
              </p:custDataLst>
            </p:nvPr>
          </p:nvPicPr>
          <p:blipFill>
            <a:blip r:embed="rId43"/>
            <a:stretch>
              <a:fillRect/>
            </a:stretch>
          </p:blipFill>
          <p:spPr>
            <a:xfrm>
              <a:off x="15147" y="2976"/>
              <a:ext cx="988" cy="254"/>
            </a:xfrm>
            <a:prstGeom prst="rect">
              <a:avLst/>
            </a:prstGeom>
          </p:spPr>
        </p:pic>
      </p:grpSp>
      <p:sp>
        <p:nvSpPr>
          <p:cNvPr id="18" name="文本框 17"/>
          <p:cNvSpPr txBox="1"/>
          <p:nvPr>
            <p:custDataLst>
              <p:tags r:id="rId44"/>
            </p:custDataLst>
          </p:nvPr>
        </p:nvSpPr>
        <p:spPr>
          <a:xfrm>
            <a:off x="9697720" y="2138680"/>
            <a:ext cx="873125" cy="275590"/>
          </a:xfrm>
          <a:prstGeom prst="rect">
            <a:avLst/>
          </a:prstGeom>
          <a:noFill/>
        </p:spPr>
        <p:txBody>
          <a:bodyPr wrap="square" rtlCol="0">
            <a:spAutoFit/>
          </a:bodyPr>
          <a:p>
            <a:pPr algn="ctr"/>
            <a:r>
              <a:rPr lang="zh-CN" altLang="en-US" sz="1200">
                <a:solidFill>
                  <a:schemeClr val="tx1">
                    <a:lumMod val="75000"/>
                    <a:lumOff val="25000"/>
                  </a:schemeClr>
                </a:solidFill>
                <a:latin typeface="黑体" panose="02010609060101010101" charset="-122"/>
                <a:ea typeface="黑体" panose="02010609060101010101" charset="-122"/>
                <a:cs typeface="黑体" panose="02010609060101010101" charset="-122"/>
              </a:rPr>
              <a:t>出海用工</a:t>
            </a:r>
            <a:endParaRPr lang="zh-CN" altLang="en-US" sz="120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Tree>
    <p:custDataLst>
      <p:tags r:id="rId45"/>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grpSp>
        <p:nvGrpSpPr>
          <p:cNvPr id="66" name="组合 65"/>
          <p:cNvGrpSpPr/>
          <p:nvPr/>
        </p:nvGrpSpPr>
        <p:grpSpPr>
          <a:xfrm>
            <a:off x="534670" y="6501130"/>
            <a:ext cx="11116310" cy="0"/>
            <a:chOff x="717" y="10238"/>
            <a:chExt cx="17506" cy="0"/>
          </a:xfrm>
        </p:grpSpPr>
        <p:cxnSp>
          <p:nvCxnSpPr>
            <p:cNvPr id="67" name="íṩľîḑe"/>
            <p:cNvCxnSpPr/>
            <p:nvPr>
              <p:custDataLst>
                <p:tags r:id="rId2"/>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ïslîdé"/>
            <p:cNvCxnSpPr/>
            <p:nvPr>
              <p:custDataLst>
                <p:tags r:id="rId3"/>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cxnSp>
        <p:nvCxnSpPr>
          <p:cNvPr id="70" name="直接连接符 69"/>
          <p:cNvCxnSpPr/>
          <p:nvPr>
            <p:custDataLst>
              <p:tags r:id="rId4"/>
            </p:custDataLst>
          </p:nvPr>
        </p:nvCxnSpPr>
        <p:spPr>
          <a:xfrm flipV="1">
            <a:off x="1508760" y="6024880"/>
            <a:ext cx="260350" cy="635"/>
          </a:xfrm>
          <a:prstGeom prst="line">
            <a:avLst/>
          </a:prstGeom>
          <a:ln w="12700" cmpd="sng">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1" name="文本框 70"/>
          <p:cNvSpPr txBox="1"/>
          <p:nvPr>
            <p:custDataLst>
              <p:tags r:id="rId5"/>
            </p:custDataLst>
          </p:nvPr>
        </p:nvSpPr>
        <p:spPr>
          <a:xfrm>
            <a:off x="1038225" y="5875020"/>
            <a:ext cx="541655" cy="275590"/>
          </a:xfrm>
          <a:prstGeom prst="rect">
            <a:avLst/>
          </a:prstGeom>
          <a:noFill/>
        </p:spPr>
        <p:txBody>
          <a:bodyPr wrap="square" rtlCol="0">
            <a:spAutoFit/>
          </a:bodyPr>
          <a:p>
            <a:pPr algn="ctr"/>
            <a:r>
              <a:rPr lang="zh-CN" altLang="en-US" sz="1200">
                <a:latin typeface="黑体" panose="02010609060101010101" charset="-122"/>
                <a:ea typeface="黑体" panose="02010609060101010101" charset="-122"/>
              </a:rPr>
              <a:t>招聘</a:t>
            </a:r>
            <a:endParaRPr lang="zh-CN" altLang="en-US" sz="1200">
              <a:latin typeface="黑体" panose="02010609060101010101" charset="-122"/>
              <a:ea typeface="黑体" panose="02010609060101010101" charset="-122"/>
            </a:endParaRPr>
          </a:p>
        </p:txBody>
      </p:sp>
      <p:sp>
        <p:nvSpPr>
          <p:cNvPr id="72" name="文本框 71"/>
          <p:cNvSpPr txBox="1"/>
          <p:nvPr>
            <p:custDataLst>
              <p:tags r:id="rId6"/>
            </p:custDataLst>
          </p:nvPr>
        </p:nvSpPr>
        <p:spPr>
          <a:xfrm>
            <a:off x="1747520" y="5880100"/>
            <a:ext cx="555625" cy="275590"/>
          </a:xfrm>
          <a:prstGeom prst="rect">
            <a:avLst/>
          </a:prstGeom>
          <a:noFill/>
        </p:spPr>
        <p:txBody>
          <a:bodyPr wrap="square" rtlCol="0">
            <a:spAutoFit/>
          </a:bodyPr>
          <a:p>
            <a:pPr algn="ctr"/>
            <a:r>
              <a:rPr lang="zh-CN" altLang="en-US" sz="1200">
                <a:latin typeface="黑体" panose="02010609060101010101" charset="-122"/>
                <a:ea typeface="黑体" panose="02010609060101010101" charset="-122"/>
              </a:rPr>
              <a:t>入职</a:t>
            </a:r>
            <a:endParaRPr lang="zh-CN" altLang="en-US" sz="1200">
              <a:latin typeface="黑体" panose="02010609060101010101" charset="-122"/>
              <a:ea typeface="黑体" panose="02010609060101010101" charset="-122"/>
            </a:endParaRPr>
          </a:p>
        </p:txBody>
      </p:sp>
      <p:sp>
        <p:nvSpPr>
          <p:cNvPr id="73" name="文本框 72"/>
          <p:cNvSpPr txBox="1"/>
          <p:nvPr>
            <p:custDataLst>
              <p:tags r:id="rId7"/>
            </p:custDataLst>
          </p:nvPr>
        </p:nvSpPr>
        <p:spPr>
          <a:xfrm>
            <a:off x="2362835" y="5880100"/>
            <a:ext cx="705485" cy="275590"/>
          </a:xfrm>
          <a:prstGeom prst="rect">
            <a:avLst/>
          </a:prstGeom>
          <a:noFill/>
        </p:spPr>
        <p:txBody>
          <a:bodyPr wrap="square" rtlCol="0">
            <a:spAutoFit/>
          </a:bodyPr>
          <a:p>
            <a:pPr algn="ctr"/>
            <a:r>
              <a:rPr lang="zh-CN" altLang="en-US" sz="1200">
                <a:latin typeface="黑体" panose="02010609060101010101" charset="-122"/>
                <a:ea typeface="黑体" panose="02010609060101010101" charset="-122"/>
              </a:rPr>
              <a:t>合同</a:t>
            </a:r>
            <a:endParaRPr lang="zh-CN" altLang="en-US" sz="1200">
              <a:latin typeface="黑体" panose="02010609060101010101" charset="-122"/>
              <a:ea typeface="黑体" panose="02010609060101010101" charset="-122"/>
            </a:endParaRPr>
          </a:p>
        </p:txBody>
      </p:sp>
      <p:sp>
        <p:nvSpPr>
          <p:cNvPr id="74" name="文本框 73"/>
          <p:cNvSpPr txBox="1"/>
          <p:nvPr>
            <p:custDataLst>
              <p:tags r:id="rId8"/>
            </p:custDataLst>
          </p:nvPr>
        </p:nvSpPr>
        <p:spPr>
          <a:xfrm>
            <a:off x="3081020" y="5880100"/>
            <a:ext cx="1063625" cy="275590"/>
          </a:xfrm>
          <a:prstGeom prst="rect">
            <a:avLst/>
          </a:prstGeom>
          <a:noFill/>
        </p:spPr>
        <p:txBody>
          <a:bodyPr wrap="square" rtlCol="0">
            <a:spAutoFit/>
          </a:bodyPr>
          <a:p>
            <a:pPr algn="ctr"/>
            <a:r>
              <a:rPr lang="zh-CN" altLang="en-US" sz="1200">
                <a:latin typeface="黑体" panose="02010609060101010101" charset="-122"/>
                <a:ea typeface="黑体" panose="02010609060101010101" charset="-122"/>
              </a:rPr>
              <a:t>员工关系</a:t>
            </a:r>
            <a:endParaRPr lang="zh-CN" altLang="en-US" sz="1200">
              <a:latin typeface="黑体" panose="02010609060101010101" charset="-122"/>
              <a:ea typeface="黑体" panose="02010609060101010101" charset="-122"/>
            </a:endParaRPr>
          </a:p>
        </p:txBody>
      </p:sp>
      <p:sp>
        <p:nvSpPr>
          <p:cNvPr id="75" name="文本框 74"/>
          <p:cNvSpPr txBox="1"/>
          <p:nvPr>
            <p:custDataLst>
              <p:tags r:id="rId9"/>
            </p:custDataLst>
          </p:nvPr>
        </p:nvSpPr>
        <p:spPr>
          <a:xfrm>
            <a:off x="4204970" y="5880100"/>
            <a:ext cx="844550" cy="275590"/>
          </a:xfrm>
          <a:prstGeom prst="rect">
            <a:avLst/>
          </a:prstGeom>
          <a:noFill/>
        </p:spPr>
        <p:txBody>
          <a:bodyPr wrap="square" rtlCol="0">
            <a:spAutoFit/>
          </a:bodyPr>
          <a:p>
            <a:pPr algn="ctr"/>
            <a:r>
              <a:rPr lang="zh-CN" altLang="en-US" sz="1200">
                <a:latin typeface="黑体" panose="02010609060101010101" charset="-122"/>
                <a:ea typeface="黑体" panose="02010609060101010101" charset="-122"/>
                <a:cs typeface="黑体" panose="02010609060101010101" charset="-122"/>
              </a:rPr>
              <a:t>组织</a:t>
            </a:r>
            <a:r>
              <a:rPr lang="en-US" altLang="zh-CN" sz="1200">
                <a:latin typeface="黑体" panose="02010609060101010101" charset="-122"/>
                <a:ea typeface="黑体" panose="02010609060101010101" charset="-122"/>
                <a:cs typeface="黑体" panose="02010609060101010101" charset="-122"/>
              </a:rPr>
              <a:t>OD</a:t>
            </a:r>
            <a:endParaRPr lang="en-US" altLang="zh-CN" sz="1200">
              <a:latin typeface="黑体" panose="02010609060101010101" charset="-122"/>
              <a:ea typeface="黑体" panose="02010609060101010101" charset="-122"/>
              <a:cs typeface="黑体" panose="02010609060101010101" charset="-122"/>
            </a:endParaRPr>
          </a:p>
        </p:txBody>
      </p:sp>
      <p:sp>
        <p:nvSpPr>
          <p:cNvPr id="76" name="文本框 75"/>
          <p:cNvSpPr txBox="1"/>
          <p:nvPr>
            <p:custDataLst>
              <p:tags r:id="rId10"/>
            </p:custDataLst>
          </p:nvPr>
        </p:nvSpPr>
        <p:spPr>
          <a:xfrm>
            <a:off x="5148580" y="5880100"/>
            <a:ext cx="632460" cy="275590"/>
          </a:xfrm>
          <a:prstGeom prst="rect">
            <a:avLst/>
          </a:prstGeom>
          <a:noFill/>
        </p:spPr>
        <p:txBody>
          <a:bodyPr wrap="square" rtlCol="0">
            <a:spAutoFit/>
          </a:bodyPr>
          <a:p>
            <a:pPr algn="ctr"/>
            <a:r>
              <a:rPr lang="zh-CN" altLang="en-US" sz="1200">
                <a:latin typeface="黑体" panose="02010609060101010101" charset="-122"/>
                <a:ea typeface="黑体" panose="02010609060101010101" charset="-122"/>
              </a:rPr>
              <a:t>薪酬</a:t>
            </a:r>
            <a:endParaRPr lang="zh-CN" altLang="en-US" sz="1200">
              <a:latin typeface="黑体" panose="02010609060101010101" charset="-122"/>
              <a:ea typeface="黑体" panose="02010609060101010101" charset="-122"/>
            </a:endParaRPr>
          </a:p>
        </p:txBody>
      </p:sp>
      <p:sp>
        <p:nvSpPr>
          <p:cNvPr id="77" name="文本框 76"/>
          <p:cNvSpPr txBox="1"/>
          <p:nvPr>
            <p:custDataLst>
              <p:tags r:id="rId11"/>
            </p:custDataLst>
          </p:nvPr>
        </p:nvSpPr>
        <p:spPr>
          <a:xfrm>
            <a:off x="6584950" y="5875020"/>
            <a:ext cx="705485" cy="275590"/>
          </a:xfrm>
          <a:prstGeom prst="rect">
            <a:avLst/>
          </a:prstGeom>
          <a:noFill/>
        </p:spPr>
        <p:txBody>
          <a:bodyPr wrap="square" rtlCol="0">
            <a:spAutoFit/>
          </a:bodyPr>
          <a:p>
            <a:pPr algn="ctr"/>
            <a:r>
              <a:rPr lang="zh-CN" altLang="en-US" sz="1200">
                <a:latin typeface="黑体" panose="02010609060101010101" charset="-122"/>
                <a:ea typeface="黑体" panose="02010609060101010101" charset="-122"/>
              </a:rPr>
              <a:t>培训</a:t>
            </a:r>
            <a:endParaRPr lang="zh-CN" altLang="en-US" sz="1200">
              <a:latin typeface="黑体" panose="02010609060101010101" charset="-122"/>
              <a:ea typeface="黑体" panose="02010609060101010101" charset="-122"/>
            </a:endParaRPr>
          </a:p>
        </p:txBody>
      </p:sp>
      <p:sp>
        <p:nvSpPr>
          <p:cNvPr id="78" name="文本框 77"/>
          <p:cNvSpPr txBox="1"/>
          <p:nvPr>
            <p:custDataLst>
              <p:tags r:id="rId12"/>
            </p:custDataLst>
          </p:nvPr>
        </p:nvSpPr>
        <p:spPr>
          <a:xfrm>
            <a:off x="5894070" y="5880100"/>
            <a:ext cx="557530" cy="275590"/>
          </a:xfrm>
          <a:prstGeom prst="rect">
            <a:avLst/>
          </a:prstGeom>
          <a:noFill/>
        </p:spPr>
        <p:txBody>
          <a:bodyPr wrap="square" rtlCol="0">
            <a:spAutoFit/>
          </a:bodyPr>
          <a:p>
            <a:pPr algn="ctr"/>
            <a:r>
              <a:rPr lang="zh-CN" altLang="en-US" sz="1200">
                <a:latin typeface="黑体" panose="02010609060101010101" charset="-122"/>
                <a:ea typeface="黑体" panose="02010609060101010101" charset="-122"/>
              </a:rPr>
              <a:t>绩效</a:t>
            </a:r>
            <a:endParaRPr lang="zh-CN" altLang="en-US" sz="1200">
              <a:latin typeface="黑体" panose="02010609060101010101" charset="-122"/>
              <a:ea typeface="黑体" panose="02010609060101010101" charset="-122"/>
            </a:endParaRPr>
          </a:p>
        </p:txBody>
      </p:sp>
      <p:sp>
        <p:nvSpPr>
          <p:cNvPr id="79" name="文本框 78"/>
          <p:cNvSpPr txBox="1"/>
          <p:nvPr>
            <p:custDataLst>
              <p:tags r:id="rId13"/>
            </p:custDataLst>
          </p:nvPr>
        </p:nvSpPr>
        <p:spPr>
          <a:xfrm>
            <a:off x="7290435" y="5869940"/>
            <a:ext cx="705485" cy="275590"/>
          </a:xfrm>
          <a:prstGeom prst="rect">
            <a:avLst/>
          </a:prstGeom>
          <a:noFill/>
        </p:spPr>
        <p:txBody>
          <a:bodyPr wrap="square" rtlCol="0">
            <a:spAutoFit/>
          </a:bodyPr>
          <a:p>
            <a:pPr algn="ctr"/>
            <a:r>
              <a:rPr lang="zh-CN" altLang="en-US" sz="1200">
                <a:latin typeface="黑体" panose="02010609060101010101" charset="-122"/>
                <a:ea typeface="黑体" panose="02010609060101010101" charset="-122"/>
              </a:rPr>
              <a:t>离职</a:t>
            </a:r>
            <a:endParaRPr lang="zh-CN" altLang="en-US" sz="1200">
              <a:latin typeface="黑体" panose="02010609060101010101" charset="-122"/>
              <a:ea typeface="黑体" panose="02010609060101010101" charset="-122"/>
            </a:endParaRPr>
          </a:p>
        </p:txBody>
      </p:sp>
      <p:sp>
        <p:nvSpPr>
          <p:cNvPr id="82" name="矩形 14"/>
          <p:cNvSpPr/>
          <p:nvPr>
            <p:custDataLst>
              <p:tags r:id="rId14"/>
            </p:custDataLst>
          </p:nvPr>
        </p:nvSpPr>
        <p:spPr>
          <a:xfrm>
            <a:off x="8498840" y="2308860"/>
            <a:ext cx="3050540" cy="1161415"/>
          </a:xfrm>
          <a:prstGeom prst="roundRect">
            <a:avLst>
              <a:gd name="adj" fmla="val 349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黑体" panose="02010609060101010101" charset="-122"/>
              <a:ea typeface="黑体" panose="02010609060101010101" charset="-122"/>
            </a:endParaRPr>
          </a:p>
        </p:txBody>
      </p:sp>
      <p:cxnSp>
        <p:nvCxnSpPr>
          <p:cNvPr id="83" name="直接连接符 13"/>
          <p:cNvCxnSpPr/>
          <p:nvPr>
            <p:custDataLst>
              <p:tags r:id="rId15"/>
            </p:custDataLst>
          </p:nvPr>
        </p:nvCxnSpPr>
        <p:spPr>
          <a:xfrm rot="5400000">
            <a:off x="8115300" y="2703195"/>
            <a:ext cx="767080" cy="0"/>
          </a:xfrm>
          <a:prstGeom prst="line">
            <a:avLst/>
          </a:prstGeom>
          <a:ln w="38100">
            <a:solidFill>
              <a:srgbClr val="678DFF"/>
            </a:solidFill>
          </a:ln>
        </p:spPr>
        <p:style>
          <a:lnRef idx="1">
            <a:schemeClr val="accent1"/>
          </a:lnRef>
          <a:fillRef idx="0">
            <a:schemeClr val="accent1"/>
          </a:fillRef>
          <a:effectRef idx="0">
            <a:schemeClr val="accent1"/>
          </a:effectRef>
          <a:fontRef idx="minor">
            <a:schemeClr val="tx1"/>
          </a:fontRef>
        </p:style>
      </p:cxnSp>
      <p:sp>
        <p:nvSpPr>
          <p:cNvPr id="84" name="文本框 7"/>
          <p:cNvSpPr txBox="1"/>
          <p:nvPr>
            <p:custDataLst>
              <p:tags r:id="rId16"/>
            </p:custDataLst>
          </p:nvPr>
        </p:nvSpPr>
        <p:spPr>
          <a:xfrm>
            <a:off x="8655050" y="2647315"/>
            <a:ext cx="2797175" cy="65659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marL="285750" indent="-285750" algn="l">
              <a:lnSpc>
                <a:spcPct val="150000"/>
              </a:lnSpc>
              <a:buClrTx/>
              <a:buSzTx/>
              <a:buFont typeface="Arial" panose="020B0604020202020204" pitchFamily="34" charset="0"/>
              <a:buChar char="•"/>
            </a:pPr>
            <a:r>
              <a:rPr lang="en-US" altLang="zh-CN" sz="1400" b="0">
                <a:solidFill>
                  <a:schemeClr val="tx1">
                    <a:lumMod val="75000"/>
                    <a:lumOff val="25000"/>
                  </a:schemeClr>
                </a:solidFill>
                <a:latin typeface="黑体" panose="02010609060101010101" charset="-122"/>
                <a:ea typeface="黑体" panose="02010609060101010101" charset="-122"/>
                <a:cs typeface="黑体" panose="02010609060101010101" charset="-122"/>
              </a:rPr>
              <a:t>3</a:t>
            </a:r>
            <a:r>
              <a:rPr lang="zh-CN" altLang="en-US" sz="1400" b="0">
                <a:solidFill>
                  <a:schemeClr val="tx1">
                    <a:lumMod val="75000"/>
                    <a:lumOff val="25000"/>
                  </a:schemeClr>
                </a:solidFill>
                <a:latin typeface="黑体" panose="02010609060101010101" charset="-122"/>
                <a:ea typeface="黑体" panose="02010609060101010101" charset="-122"/>
                <a:cs typeface="黑体" panose="02010609060101010101" charset="-122"/>
              </a:rPr>
              <a:t>天培训即可自主搭建</a:t>
            </a:r>
            <a:endParaRPr lang="zh-CN" altLang="en-US" sz="1400" b="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marL="285750" indent="-285750" algn="l">
              <a:lnSpc>
                <a:spcPct val="150000"/>
              </a:lnSpc>
              <a:buClrTx/>
              <a:buSzTx/>
              <a:buFont typeface="Arial" panose="020B0604020202020204" pitchFamily="34" charset="0"/>
              <a:buChar char="•"/>
            </a:pPr>
            <a:r>
              <a:rPr lang="zh-CN" altLang="en-US" sz="1400" b="0">
                <a:solidFill>
                  <a:schemeClr val="tx1">
                    <a:lumMod val="75000"/>
                    <a:lumOff val="25000"/>
                  </a:schemeClr>
                </a:solidFill>
                <a:latin typeface="黑体" panose="02010609060101010101" charset="-122"/>
                <a:ea typeface="黑体" panose="02010609060101010101" charset="-122"/>
                <a:cs typeface="黑体" panose="02010609060101010101" charset="-122"/>
              </a:rPr>
              <a:t>全功能模块支持个性化配置</a:t>
            </a:r>
            <a:endParaRPr lang="zh-CN" altLang="en-US" sz="1400" b="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85" name="矩形 14"/>
          <p:cNvSpPr/>
          <p:nvPr>
            <p:custDataLst>
              <p:tags r:id="rId17"/>
            </p:custDataLst>
          </p:nvPr>
        </p:nvSpPr>
        <p:spPr>
          <a:xfrm>
            <a:off x="8498840" y="3700145"/>
            <a:ext cx="3051175" cy="1120775"/>
          </a:xfrm>
          <a:prstGeom prst="roundRect">
            <a:avLst>
              <a:gd name="adj" fmla="val 556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黑体" panose="02010609060101010101" charset="-122"/>
              <a:ea typeface="黑体" panose="02010609060101010101" charset="-122"/>
            </a:endParaRPr>
          </a:p>
        </p:txBody>
      </p:sp>
      <p:cxnSp>
        <p:nvCxnSpPr>
          <p:cNvPr id="86" name="直接连接符 13"/>
          <p:cNvCxnSpPr/>
          <p:nvPr>
            <p:custDataLst>
              <p:tags r:id="rId18"/>
            </p:custDataLst>
          </p:nvPr>
        </p:nvCxnSpPr>
        <p:spPr>
          <a:xfrm rot="5400000">
            <a:off x="8115300" y="4094480"/>
            <a:ext cx="767080" cy="0"/>
          </a:xfrm>
          <a:prstGeom prst="line">
            <a:avLst/>
          </a:prstGeom>
          <a:ln w="38100">
            <a:solidFill>
              <a:srgbClr val="678DFF"/>
            </a:solidFill>
          </a:ln>
        </p:spPr>
        <p:style>
          <a:lnRef idx="1">
            <a:schemeClr val="accent1"/>
          </a:lnRef>
          <a:fillRef idx="0">
            <a:schemeClr val="accent1"/>
          </a:fillRef>
          <a:effectRef idx="0">
            <a:schemeClr val="accent1"/>
          </a:effectRef>
          <a:fontRef idx="minor">
            <a:schemeClr val="tx1"/>
          </a:fontRef>
        </p:style>
      </p:cxnSp>
      <p:sp>
        <p:nvSpPr>
          <p:cNvPr id="87" name="文本框 8"/>
          <p:cNvSpPr txBox="1"/>
          <p:nvPr>
            <p:custDataLst>
              <p:tags r:id="rId19"/>
            </p:custDataLst>
          </p:nvPr>
        </p:nvSpPr>
        <p:spPr>
          <a:xfrm>
            <a:off x="8655050" y="3652520"/>
            <a:ext cx="2796540" cy="847725"/>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l">
              <a:lnSpc>
                <a:spcPct val="120000"/>
              </a:lnSpc>
              <a:buClrTx/>
              <a:buSzTx/>
              <a:buFontTx/>
            </a:pPr>
            <a:r>
              <a:rPr lang="zh-CN" altLang="en-US" sz="2000" dirty="0" smtClean="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更低成本</a:t>
            </a:r>
            <a:r>
              <a:rPr lang="en-US" altLang="zh-CN" sz="2000" dirty="0" smtClean="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 </a:t>
            </a:r>
            <a:r>
              <a:rPr lang="zh-CN" altLang="en-US" sz="2000" dirty="0" smtClean="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更高效率</a:t>
            </a:r>
            <a:endParaRPr lang="zh-CN" altLang="en-US" sz="2000" dirty="0" smtClean="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88" name="文本框 7"/>
          <p:cNvSpPr txBox="1"/>
          <p:nvPr>
            <p:custDataLst>
              <p:tags r:id="rId20"/>
            </p:custDataLst>
          </p:nvPr>
        </p:nvSpPr>
        <p:spPr>
          <a:xfrm>
            <a:off x="8655050" y="4029710"/>
            <a:ext cx="2352675" cy="823595"/>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marL="285750" indent="-285750" algn="l" fontAlgn="auto">
              <a:lnSpc>
                <a:spcPct val="150000"/>
              </a:lnSpc>
              <a:buClrTx/>
              <a:buSzTx/>
              <a:buFont typeface="Arial" panose="020B0604020202020204" pitchFamily="34" charset="0"/>
              <a:buChar char="•"/>
            </a:pPr>
            <a:r>
              <a:rPr lang="zh-CN" altLang="en-US" sz="1400" b="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建设成本降低60%</a:t>
            </a:r>
            <a:endParaRPr lang="zh-CN" altLang="en-US" sz="1400" b="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marL="285750" indent="-285750" algn="l" fontAlgn="auto">
              <a:lnSpc>
                <a:spcPct val="150000"/>
              </a:lnSpc>
              <a:buClrTx/>
              <a:buSzTx/>
              <a:buFont typeface="Arial" panose="020B0604020202020204" pitchFamily="34" charset="0"/>
              <a:buChar char="•"/>
            </a:pPr>
            <a:r>
              <a:rPr lang="zh-CN" altLang="en-US" sz="1400" b="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交付效率提升10倍</a:t>
            </a:r>
            <a:endParaRPr lang="zh-CN" altLang="en-US" sz="1400" b="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89" name="矩形 14"/>
          <p:cNvSpPr/>
          <p:nvPr>
            <p:custDataLst>
              <p:tags r:id="rId21"/>
            </p:custDataLst>
          </p:nvPr>
        </p:nvSpPr>
        <p:spPr>
          <a:xfrm>
            <a:off x="8498840" y="5026025"/>
            <a:ext cx="3051175" cy="1104265"/>
          </a:xfrm>
          <a:prstGeom prst="roundRect">
            <a:avLst>
              <a:gd name="adj" fmla="val 5534"/>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黑体" panose="02010609060101010101" charset="-122"/>
              <a:ea typeface="黑体" panose="02010609060101010101" charset="-122"/>
            </a:endParaRPr>
          </a:p>
        </p:txBody>
      </p:sp>
      <p:cxnSp>
        <p:nvCxnSpPr>
          <p:cNvPr id="90" name="直接连接符 13"/>
          <p:cNvCxnSpPr/>
          <p:nvPr>
            <p:custDataLst>
              <p:tags r:id="rId22"/>
            </p:custDataLst>
          </p:nvPr>
        </p:nvCxnSpPr>
        <p:spPr>
          <a:xfrm rot="5400000">
            <a:off x="8115300" y="5420360"/>
            <a:ext cx="767080" cy="0"/>
          </a:xfrm>
          <a:prstGeom prst="line">
            <a:avLst/>
          </a:prstGeom>
          <a:ln w="38100">
            <a:solidFill>
              <a:srgbClr val="678DFF"/>
            </a:solidFill>
          </a:ln>
        </p:spPr>
        <p:style>
          <a:lnRef idx="1">
            <a:schemeClr val="accent1"/>
          </a:lnRef>
          <a:fillRef idx="0">
            <a:schemeClr val="accent1"/>
          </a:fillRef>
          <a:effectRef idx="0">
            <a:schemeClr val="accent1"/>
          </a:effectRef>
          <a:fontRef idx="minor">
            <a:schemeClr val="tx1"/>
          </a:fontRef>
        </p:style>
      </p:cxnSp>
      <p:sp>
        <p:nvSpPr>
          <p:cNvPr id="91" name="文本框 8"/>
          <p:cNvSpPr txBox="1"/>
          <p:nvPr>
            <p:custDataLst>
              <p:tags r:id="rId23"/>
            </p:custDataLst>
          </p:nvPr>
        </p:nvSpPr>
        <p:spPr>
          <a:xfrm>
            <a:off x="8655050" y="5115560"/>
            <a:ext cx="2796540" cy="847725"/>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l">
              <a:lnSpc>
                <a:spcPct val="120000"/>
              </a:lnSpc>
            </a:pPr>
            <a:r>
              <a:rPr lang="zh-CN" altLang="en-US" sz="2000" dirty="0" smtClean="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无缝集成</a:t>
            </a:r>
            <a:r>
              <a:rPr lang="en-US" altLang="zh-CN" sz="2000" dirty="0" smtClean="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 </a:t>
            </a:r>
            <a:r>
              <a:rPr lang="zh-CN" altLang="en-US" sz="2000" dirty="0" smtClean="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各类软件</a:t>
            </a:r>
            <a:endParaRPr lang="zh-CN" altLang="en-US" sz="2000" dirty="0" smtClean="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grpSp>
        <p:nvGrpSpPr>
          <p:cNvPr id="92" name="组合 91"/>
          <p:cNvGrpSpPr/>
          <p:nvPr/>
        </p:nvGrpSpPr>
        <p:grpSpPr>
          <a:xfrm>
            <a:off x="691515" y="5944870"/>
            <a:ext cx="346710" cy="167640"/>
            <a:chOff x="5561" y="4361"/>
            <a:chExt cx="1642" cy="660"/>
          </a:xfrm>
        </p:grpSpPr>
        <p:sp>
          <p:nvSpPr>
            <p:cNvPr id="93" name="任意多边形 92"/>
            <p:cNvSpPr/>
            <p:nvPr>
              <p:custDataLst>
                <p:tags r:id="rId24"/>
              </p:custDataLst>
            </p:nvPr>
          </p:nvSpPr>
          <p:spPr>
            <a:xfrm flipV="1">
              <a:off x="5561" y="4361"/>
              <a:ext cx="615" cy="660"/>
            </a:xfrm>
            <a:custGeom>
              <a:avLst/>
              <a:gdLst>
                <a:gd name="adj" fmla="val 73147"/>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3158" h="4588">
                  <a:moveTo>
                    <a:pt x="0" y="0"/>
                  </a:moveTo>
                  <a:lnTo>
                    <a:pt x="1480" y="0"/>
                  </a:lnTo>
                  <a:lnTo>
                    <a:pt x="3158" y="2294"/>
                  </a:lnTo>
                  <a:lnTo>
                    <a:pt x="1480" y="4588"/>
                  </a:lnTo>
                  <a:lnTo>
                    <a:pt x="0" y="4588"/>
                  </a:lnTo>
                  <a:lnTo>
                    <a:pt x="1678" y="2294"/>
                  </a:lnTo>
                  <a:lnTo>
                    <a:pt x="1678" y="229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accent1"/>
                </a:solidFill>
                <a:latin typeface="黑体" panose="02010609060101010101" charset="-122"/>
                <a:ea typeface="黑体" panose="02010609060101010101" charset="-122"/>
              </a:endParaRPr>
            </a:p>
          </p:txBody>
        </p:sp>
        <p:sp>
          <p:nvSpPr>
            <p:cNvPr id="94" name="任意多边形 93"/>
            <p:cNvSpPr/>
            <p:nvPr>
              <p:custDataLst>
                <p:tags r:id="rId25"/>
              </p:custDataLst>
            </p:nvPr>
          </p:nvSpPr>
          <p:spPr>
            <a:xfrm flipV="1">
              <a:off x="6075" y="4361"/>
              <a:ext cx="615" cy="660"/>
            </a:xfrm>
            <a:custGeom>
              <a:avLst/>
              <a:gdLst>
                <a:gd name="adj" fmla="val 73147"/>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3158" h="4588">
                  <a:moveTo>
                    <a:pt x="0" y="0"/>
                  </a:moveTo>
                  <a:lnTo>
                    <a:pt x="1480" y="0"/>
                  </a:lnTo>
                  <a:lnTo>
                    <a:pt x="3158" y="2294"/>
                  </a:lnTo>
                  <a:lnTo>
                    <a:pt x="1480" y="4588"/>
                  </a:lnTo>
                  <a:lnTo>
                    <a:pt x="0" y="4588"/>
                  </a:lnTo>
                  <a:lnTo>
                    <a:pt x="1678" y="2294"/>
                  </a:lnTo>
                  <a:lnTo>
                    <a:pt x="1678" y="229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accent1"/>
                </a:solidFill>
                <a:latin typeface="黑体" panose="02010609060101010101" charset="-122"/>
                <a:ea typeface="黑体" panose="02010609060101010101" charset="-122"/>
              </a:endParaRPr>
            </a:p>
          </p:txBody>
        </p:sp>
        <p:sp>
          <p:nvSpPr>
            <p:cNvPr id="95" name="任意多边形 94"/>
            <p:cNvSpPr/>
            <p:nvPr>
              <p:custDataLst>
                <p:tags r:id="rId26"/>
              </p:custDataLst>
            </p:nvPr>
          </p:nvSpPr>
          <p:spPr>
            <a:xfrm flipV="1">
              <a:off x="6589" y="4361"/>
              <a:ext cx="615" cy="660"/>
            </a:xfrm>
            <a:custGeom>
              <a:avLst/>
              <a:gdLst>
                <a:gd name="adj" fmla="val 73147"/>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3158" h="4588">
                  <a:moveTo>
                    <a:pt x="0" y="0"/>
                  </a:moveTo>
                  <a:lnTo>
                    <a:pt x="1480" y="0"/>
                  </a:lnTo>
                  <a:lnTo>
                    <a:pt x="3158" y="2294"/>
                  </a:lnTo>
                  <a:lnTo>
                    <a:pt x="1480" y="4588"/>
                  </a:lnTo>
                  <a:lnTo>
                    <a:pt x="0" y="4588"/>
                  </a:lnTo>
                  <a:lnTo>
                    <a:pt x="1678" y="2294"/>
                  </a:lnTo>
                  <a:lnTo>
                    <a:pt x="1678" y="2294"/>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accent1"/>
                </a:solidFill>
                <a:latin typeface="黑体" panose="02010609060101010101" charset="-122"/>
                <a:ea typeface="黑体" panose="02010609060101010101" charset="-122"/>
              </a:endParaRPr>
            </a:p>
          </p:txBody>
        </p:sp>
      </p:grpSp>
      <p:cxnSp>
        <p:nvCxnSpPr>
          <p:cNvPr id="96" name="直接连接符 95"/>
          <p:cNvCxnSpPr/>
          <p:nvPr>
            <p:custDataLst>
              <p:tags r:id="rId27"/>
            </p:custDataLst>
          </p:nvPr>
        </p:nvCxnSpPr>
        <p:spPr>
          <a:xfrm flipV="1">
            <a:off x="2234565" y="6024245"/>
            <a:ext cx="260350" cy="635"/>
          </a:xfrm>
          <a:prstGeom prst="line">
            <a:avLst/>
          </a:prstGeom>
          <a:ln w="12700" cmpd="sng">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custDataLst>
              <p:tags r:id="rId28"/>
            </p:custDataLst>
          </p:nvPr>
        </p:nvCxnSpPr>
        <p:spPr>
          <a:xfrm flipV="1">
            <a:off x="2945765" y="6023610"/>
            <a:ext cx="260350" cy="635"/>
          </a:xfrm>
          <a:prstGeom prst="line">
            <a:avLst/>
          </a:prstGeom>
          <a:ln w="12700" cmpd="sng">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custDataLst>
              <p:tags r:id="rId29"/>
            </p:custDataLst>
          </p:nvPr>
        </p:nvCxnSpPr>
        <p:spPr>
          <a:xfrm flipV="1">
            <a:off x="3993515" y="6025515"/>
            <a:ext cx="260350" cy="635"/>
          </a:xfrm>
          <a:prstGeom prst="line">
            <a:avLst/>
          </a:prstGeom>
          <a:ln w="12700" cmpd="sng">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custDataLst>
              <p:tags r:id="rId30"/>
            </p:custDataLst>
          </p:nvPr>
        </p:nvCxnSpPr>
        <p:spPr>
          <a:xfrm flipV="1">
            <a:off x="4971415" y="6020435"/>
            <a:ext cx="260350" cy="635"/>
          </a:xfrm>
          <a:prstGeom prst="line">
            <a:avLst/>
          </a:prstGeom>
          <a:ln w="12700" cmpd="sng">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custDataLst>
              <p:tags r:id="rId31"/>
            </p:custDataLst>
          </p:nvPr>
        </p:nvCxnSpPr>
        <p:spPr>
          <a:xfrm flipV="1">
            <a:off x="5663565" y="6019800"/>
            <a:ext cx="260350" cy="635"/>
          </a:xfrm>
          <a:prstGeom prst="line">
            <a:avLst/>
          </a:prstGeom>
          <a:ln w="12700" cmpd="sng">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custDataLst>
              <p:tags r:id="rId32"/>
            </p:custDataLst>
          </p:nvPr>
        </p:nvCxnSpPr>
        <p:spPr>
          <a:xfrm flipV="1">
            <a:off x="6419215" y="6026150"/>
            <a:ext cx="260350" cy="635"/>
          </a:xfrm>
          <a:prstGeom prst="line">
            <a:avLst/>
          </a:prstGeom>
          <a:ln w="12700" cmpd="sng">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custDataLst>
              <p:tags r:id="rId33"/>
            </p:custDataLst>
          </p:nvPr>
        </p:nvCxnSpPr>
        <p:spPr>
          <a:xfrm flipV="1">
            <a:off x="7164070" y="6026785"/>
            <a:ext cx="260350" cy="635"/>
          </a:xfrm>
          <a:prstGeom prst="line">
            <a:avLst/>
          </a:prstGeom>
          <a:ln w="12700" cmpd="sng">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3" name="文本框 8"/>
          <p:cNvSpPr txBox="1"/>
          <p:nvPr>
            <p:custDataLst>
              <p:tags r:id="rId34"/>
            </p:custDataLst>
          </p:nvPr>
        </p:nvSpPr>
        <p:spPr>
          <a:xfrm>
            <a:off x="8655050" y="2299335"/>
            <a:ext cx="2796540" cy="55880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l">
              <a:lnSpc>
                <a:spcPct val="120000"/>
              </a:lnSpc>
              <a:buClrTx/>
              <a:buSzTx/>
              <a:buFontTx/>
            </a:pPr>
            <a:r>
              <a:rPr lang="zh-CN" altLang="en-US" sz="2000" dirty="0" smtClean="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零代码</a:t>
            </a:r>
            <a:r>
              <a:rPr lang="en-US" altLang="zh-CN" sz="2000" dirty="0" smtClean="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 </a:t>
            </a:r>
            <a:r>
              <a:rPr lang="zh-CN" altLang="en-US" sz="2000" dirty="0" smtClean="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简单托拉拽</a:t>
            </a:r>
            <a:endParaRPr lang="zh-CN" altLang="en-US" sz="2000" dirty="0" smtClean="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115" name="文本框 114"/>
          <p:cNvSpPr txBox="1"/>
          <p:nvPr>
            <p:custDataLst>
              <p:tags r:id="rId35"/>
            </p:custDataLst>
          </p:nvPr>
        </p:nvSpPr>
        <p:spPr>
          <a:xfrm>
            <a:off x="460375" y="241300"/>
            <a:ext cx="2336165" cy="521970"/>
          </a:xfrm>
          <a:prstGeom prst="rect">
            <a:avLst/>
          </a:prstGeom>
          <a:noFill/>
        </p:spPr>
        <p:txBody>
          <a:bodyPr wrap="square" rtlCol="0">
            <a:spAutoFit/>
          </a:bodyPr>
          <a:p>
            <a:r>
              <a:rPr lang="zh-CN" altLang="en-US" sz="2800" b="1">
                <a:latin typeface="黑体" panose="02010609060101010101" charset="-122"/>
                <a:ea typeface="黑体" panose="02010609060101010101" charset="-122"/>
              </a:rPr>
              <a:t>附录</a:t>
            </a:r>
            <a:endParaRPr lang="zh-CN" altLang="en-US" sz="2800" b="1">
              <a:latin typeface="黑体" panose="02010609060101010101" charset="-122"/>
              <a:ea typeface="黑体" panose="02010609060101010101" charset="-122"/>
            </a:endParaRPr>
          </a:p>
        </p:txBody>
      </p:sp>
      <p:sp>
        <p:nvSpPr>
          <p:cNvPr id="116" name="文本框 115"/>
          <p:cNvSpPr txBox="1"/>
          <p:nvPr>
            <p:custDataLst>
              <p:tags r:id="rId36"/>
            </p:custDataLst>
          </p:nvPr>
        </p:nvSpPr>
        <p:spPr>
          <a:xfrm>
            <a:off x="1102360" y="782955"/>
            <a:ext cx="5134610" cy="1014730"/>
          </a:xfrm>
          <a:prstGeom prst="rect">
            <a:avLst/>
          </a:prstGeom>
          <a:noFill/>
        </p:spPr>
        <p:txBody>
          <a:bodyPr wrap="square" rtlCol="0" anchor="t">
            <a:spAutoFit/>
          </a:bodyPr>
          <a:p>
            <a:pPr indent="0" algn="l" fontAlgn="auto">
              <a:lnSpc>
                <a:spcPct val="100000"/>
              </a:lnSpc>
              <a:buClrTx/>
              <a:buSzTx/>
              <a:buFontTx/>
            </a:pPr>
            <a:r>
              <a:rPr lang="zh-CN" altLang="en-US" sz="3600" b="1" dirty="0">
                <a:solidFill>
                  <a:schemeClr val="accent1"/>
                </a:solidFill>
                <a:latin typeface="黑体" panose="02010609060101010101" charset="-122"/>
                <a:ea typeface="黑体" panose="02010609060101010101" charset="-122"/>
                <a:cs typeface="黑体" panose="02010609060101010101" charset="-122"/>
                <a:sym typeface="+mn-ea"/>
              </a:rPr>
              <a:t>超级</a:t>
            </a:r>
            <a:r>
              <a:rPr lang="en-US" altLang="zh-CN" sz="3600" b="1" dirty="0">
                <a:solidFill>
                  <a:schemeClr val="accent1"/>
                </a:solidFill>
                <a:latin typeface="黑体" panose="02010609060101010101" charset="-122"/>
                <a:ea typeface="黑体" panose="02010609060101010101" charset="-122"/>
                <a:cs typeface="黑体" panose="02010609060101010101" charset="-122"/>
                <a:sym typeface="+mn-ea"/>
              </a:rPr>
              <a:t>HR</a:t>
            </a:r>
            <a:endParaRPr lang="zh-CN" altLang="en-US" sz="3600" b="1" dirty="0">
              <a:solidFill>
                <a:schemeClr val="accent1"/>
              </a:solidFill>
              <a:latin typeface="黑体" panose="02010609060101010101" charset="-122"/>
              <a:ea typeface="黑体" panose="02010609060101010101" charset="-122"/>
              <a:cs typeface="黑体" panose="02010609060101010101" charset="-122"/>
              <a:sym typeface="+mn-ea"/>
            </a:endParaRPr>
          </a:p>
          <a:p>
            <a:pPr indent="0" algn="l" fontAlgn="auto">
              <a:lnSpc>
                <a:spcPct val="100000"/>
              </a:lnSpc>
              <a:buClrTx/>
              <a:buSzTx/>
              <a:buFontTx/>
            </a:pPr>
            <a:r>
              <a:rPr lang="zh-CN" altLang="en-US" sz="2400" b="1"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微办公旗下零代码数字人事系统</a:t>
            </a:r>
            <a:endParaRPr lang="zh-CN" altLang="en-US" sz="2400" b="1"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117" name="矩形: 圆角 29"/>
          <p:cNvSpPr/>
          <p:nvPr userDrawn="1">
            <p:custDataLst>
              <p:tags r:id="rId37"/>
            </p:custDataLst>
          </p:nvPr>
        </p:nvSpPr>
        <p:spPr>
          <a:xfrm rot="5400000">
            <a:off x="576580" y="1225550"/>
            <a:ext cx="655955" cy="9779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1"/>
              </a:solidFill>
              <a:latin typeface="黑体" panose="02010609060101010101" charset="-122"/>
              <a:ea typeface="黑体" panose="02010609060101010101" charset="-122"/>
            </a:endParaRPr>
          </a:p>
        </p:txBody>
      </p:sp>
      <p:pic>
        <p:nvPicPr>
          <p:cNvPr id="119" name="图片 118" descr="微信图片_20230703160856"/>
          <p:cNvPicPr>
            <a:picLocks noChangeAspect="1"/>
          </p:cNvPicPr>
          <p:nvPr>
            <p:custDataLst>
              <p:tags r:id="rId38"/>
            </p:custDataLst>
          </p:nvPr>
        </p:nvPicPr>
        <p:blipFill>
          <a:blip r:embed="rId39"/>
          <a:srcRect/>
          <a:stretch>
            <a:fillRect/>
          </a:stretch>
        </p:blipFill>
        <p:spPr>
          <a:xfrm>
            <a:off x="534670" y="1656715"/>
            <a:ext cx="6767195" cy="4070985"/>
          </a:xfrm>
          <a:prstGeom prst="rect">
            <a:avLst/>
          </a:prstGeom>
        </p:spPr>
      </p:pic>
      <p:pic>
        <p:nvPicPr>
          <p:cNvPr id="120" name="图片 119" descr="超级HR"/>
          <p:cNvPicPr>
            <a:picLocks noChangeAspect="1"/>
          </p:cNvPicPr>
          <p:nvPr>
            <p:custDataLst>
              <p:tags r:id="rId40"/>
            </p:custDataLst>
          </p:nvPr>
        </p:nvPicPr>
        <p:blipFill>
          <a:blip r:embed="rId41"/>
          <a:stretch>
            <a:fillRect/>
          </a:stretch>
        </p:blipFill>
        <p:spPr>
          <a:xfrm>
            <a:off x="6294120" y="2578735"/>
            <a:ext cx="1701800" cy="3112135"/>
          </a:xfrm>
          <a:prstGeom prst="rect">
            <a:avLst/>
          </a:prstGeom>
        </p:spPr>
      </p:pic>
      <p:pic>
        <p:nvPicPr>
          <p:cNvPr id="121" name="图片 120" descr="微信图片_20230505152403"/>
          <p:cNvPicPr>
            <a:picLocks noChangeAspect="1"/>
          </p:cNvPicPr>
          <p:nvPr>
            <p:custDataLst>
              <p:tags r:id="rId42"/>
            </p:custDataLst>
          </p:nvPr>
        </p:nvPicPr>
        <p:blipFill>
          <a:blip r:embed="rId43"/>
          <a:stretch>
            <a:fillRect/>
          </a:stretch>
        </p:blipFill>
        <p:spPr>
          <a:xfrm>
            <a:off x="10460990" y="241300"/>
            <a:ext cx="1546860" cy="352425"/>
          </a:xfrm>
          <a:prstGeom prst="rect">
            <a:avLst/>
          </a:prstGeom>
        </p:spPr>
      </p:pic>
      <p:sp>
        <p:nvSpPr>
          <p:cNvPr id="2" name="文本框 1"/>
          <p:cNvSpPr txBox="1"/>
          <p:nvPr/>
        </p:nvSpPr>
        <p:spPr>
          <a:xfrm>
            <a:off x="8655685" y="5565775"/>
            <a:ext cx="2526030" cy="521970"/>
          </a:xfrm>
          <a:prstGeom prst="rect">
            <a:avLst/>
          </a:prstGeom>
          <a:noFill/>
        </p:spPr>
        <p:txBody>
          <a:bodyPr wrap="square" rtlCol="0">
            <a:spAutoFit/>
          </a:bodyPr>
          <a:p>
            <a:pPr marL="285750" indent="-285750">
              <a:buFont typeface="Arial" panose="020B0604020202020204" pitchFamily="34" charset="0"/>
              <a:buChar char="•"/>
            </a:pPr>
            <a:r>
              <a:rPr lang="en-US" altLang="zh-CN" sz="1400">
                <a:latin typeface="黑体" panose="02010609060101010101" charset="-122"/>
                <a:ea typeface="黑体" panose="02010609060101010101" charset="-122"/>
                <a:cs typeface="黑体" panose="02010609060101010101" charset="-122"/>
              </a:rPr>
              <a:t>ERP</a:t>
            </a:r>
            <a:r>
              <a:rPr lang="zh-CN" altLang="en-US" sz="1400">
                <a:latin typeface="黑体" panose="02010609060101010101" charset="-122"/>
                <a:ea typeface="黑体" panose="02010609060101010101" charset="-122"/>
                <a:cs typeface="黑体" panose="02010609060101010101" charset="-122"/>
              </a:rPr>
              <a:t>、</a:t>
            </a:r>
            <a:r>
              <a:rPr lang="en-US" altLang="zh-CN" sz="1400">
                <a:latin typeface="黑体" panose="02010609060101010101" charset="-122"/>
                <a:ea typeface="黑体" panose="02010609060101010101" charset="-122"/>
                <a:cs typeface="黑体" panose="02010609060101010101" charset="-122"/>
              </a:rPr>
              <a:t>CRM</a:t>
            </a:r>
            <a:r>
              <a:rPr lang="zh-CN" altLang="en-US" sz="1400">
                <a:latin typeface="黑体" panose="02010609060101010101" charset="-122"/>
                <a:ea typeface="黑体" panose="02010609060101010101" charset="-122"/>
                <a:cs typeface="黑体" panose="02010609060101010101" charset="-122"/>
              </a:rPr>
              <a:t>、</a:t>
            </a:r>
            <a:r>
              <a:rPr lang="en-US" altLang="zh-CN" sz="1400">
                <a:latin typeface="黑体" panose="02010609060101010101" charset="-122"/>
                <a:ea typeface="黑体" panose="02010609060101010101" charset="-122"/>
                <a:cs typeface="黑体" panose="02010609060101010101" charset="-122"/>
              </a:rPr>
              <a:t>OMS</a:t>
            </a:r>
            <a:r>
              <a:rPr lang="zh-CN" altLang="en-US" sz="1400">
                <a:latin typeface="黑体" panose="02010609060101010101" charset="-122"/>
                <a:ea typeface="黑体" panose="02010609060101010101" charset="-122"/>
                <a:cs typeface="黑体" panose="02010609060101010101" charset="-122"/>
              </a:rPr>
              <a:t>、</a:t>
            </a:r>
            <a:r>
              <a:rPr lang="en-US" altLang="zh-CN" sz="1400">
                <a:latin typeface="黑体" panose="02010609060101010101" charset="-122"/>
                <a:ea typeface="黑体" panose="02010609060101010101" charset="-122"/>
                <a:cs typeface="黑体" panose="02010609060101010101" charset="-122"/>
              </a:rPr>
              <a:t>OA</a:t>
            </a:r>
            <a:r>
              <a:rPr lang="zh-CN" altLang="en-US" sz="1400">
                <a:latin typeface="黑体" panose="02010609060101010101" charset="-122"/>
                <a:ea typeface="黑体" panose="02010609060101010101" charset="-122"/>
                <a:cs typeface="黑体" panose="02010609060101010101" charset="-122"/>
              </a:rPr>
              <a:t>、钉钉、飞书、企微等</a:t>
            </a:r>
            <a:endParaRPr lang="zh-CN" altLang="en-US" sz="1400">
              <a:latin typeface="黑体" panose="02010609060101010101" charset="-122"/>
              <a:ea typeface="黑体" panose="02010609060101010101" charset="-122"/>
              <a:cs typeface="黑体" panose="02010609060101010101" charset="-122"/>
            </a:endParaRPr>
          </a:p>
        </p:txBody>
      </p:sp>
      <p:sp>
        <p:nvSpPr>
          <p:cNvPr id="15" name="文本框 14"/>
          <p:cNvSpPr txBox="1"/>
          <p:nvPr>
            <p:custDataLst>
              <p:tags r:id="rId44"/>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27</a:t>
            </a:r>
            <a:endParaRPr lang="en-US" sz="1600">
              <a:solidFill>
                <a:schemeClr val="bg1">
                  <a:lumMod val="75000"/>
                </a:schemeClr>
              </a:solidFill>
              <a:latin typeface="黑体" panose="02010609060101010101" charset="-122"/>
              <a:ea typeface="黑体" panose="02010609060101010101" charset="-122"/>
              <a:sym typeface="+mn-ea"/>
            </a:endParaRPr>
          </a:p>
        </p:txBody>
      </p:sp>
      <p:pic>
        <p:nvPicPr>
          <p:cNvPr id="16" name="图片 15" descr="1"/>
          <p:cNvPicPr>
            <a:picLocks noChangeAspect="1"/>
          </p:cNvPicPr>
          <p:nvPr>
            <p:custDataLst>
              <p:tags r:id="rId45"/>
            </p:custDataLst>
          </p:nvPr>
        </p:nvPicPr>
        <p:blipFill>
          <a:blip r:embed="rId46"/>
          <a:srcRect l="9656" t="8292" r="10630" b="8681"/>
          <a:stretch>
            <a:fillRect/>
          </a:stretch>
        </p:blipFill>
        <p:spPr>
          <a:xfrm>
            <a:off x="9238615" y="241300"/>
            <a:ext cx="1222375" cy="324485"/>
          </a:xfrm>
          <a:prstGeom prst="rect">
            <a:avLst/>
          </a:prstGeom>
        </p:spPr>
      </p:pic>
      <p:sp>
        <p:nvSpPr>
          <p:cNvPr id="9" name="矩形 14"/>
          <p:cNvSpPr/>
          <p:nvPr>
            <p:custDataLst>
              <p:tags r:id="rId47"/>
            </p:custDataLst>
          </p:nvPr>
        </p:nvSpPr>
        <p:spPr>
          <a:xfrm>
            <a:off x="8499475" y="941070"/>
            <a:ext cx="3050540" cy="1161415"/>
          </a:xfrm>
          <a:prstGeom prst="roundRect">
            <a:avLst>
              <a:gd name="adj" fmla="val 349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黑体" panose="02010609060101010101" charset="-122"/>
              <a:ea typeface="黑体" panose="02010609060101010101" charset="-122"/>
            </a:endParaRPr>
          </a:p>
        </p:txBody>
      </p:sp>
      <p:cxnSp>
        <p:nvCxnSpPr>
          <p:cNvPr id="10" name="直接连接符 13"/>
          <p:cNvCxnSpPr/>
          <p:nvPr>
            <p:custDataLst>
              <p:tags r:id="rId48"/>
            </p:custDataLst>
          </p:nvPr>
        </p:nvCxnSpPr>
        <p:spPr>
          <a:xfrm rot="5400000">
            <a:off x="8115935" y="1335405"/>
            <a:ext cx="767080" cy="0"/>
          </a:xfrm>
          <a:prstGeom prst="line">
            <a:avLst/>
          </a:prstGeom>
          <a:ln w="38100">
            <a:solidFill>
              <a:srgbClr val="678DFF"/>
            </a:solidFill>
          </a:ln>
        </p:spPr>
        <p:style>
          <a:lnRef idx="1">
            <a:schemeClr val="accent1"/>
          </a:lnRef>
          <a:fillRef idx="0">
            <a:schemeClr val="accent1"/>
          </a:fillRef>
          <a:effectRef idx="0">
            <a:schemeClr val="accent1"/>
          </a:effectRef>
          <a:fontRef idx="minor">
            <a:schemeClr val="tx1"/>
          </a:fontRef>
        </p:style>
      </p:cxnSp>
      <p:sp>
        <p:nvSpPr>
          <p:cNvPr id="11" name="文本框 7"/>
          <p:cNvSpPr txBox="1"/>
          <p:nvPr>
            <p:custDataLst>
              <p:tags r:id="rId49"/>
            </p:custDataLst>
          </p:nvPr>
        </p:nvSpPr>
        <p:spPr>
          <a:xfrm>
            <a:off x="8655685" y="1279525"/>
            <a:ext cx="2797175" cy="65659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marL="285750" indent="-285750" algn="l">
              <a:lnSpc>
                <a:spcPct val="150000"/>
              </a:lnSpc>
              <a:buClrTx/>
              <a:buSzTx/>
              <a:buFont typeface="Arial" panose="020B0604020202020204" pitchFamily="34" charset="0"/>
              <a:buChar char="•"/>
            </a:pPr>
            <a:r>
              <a:rPr lang="zh-CN" altLang="en-US" sz="1400" b="0">
                <a:solidFill>
                  <a:schemeClr val="tx1">
                    <a:lumMod val="75000"/>
                    <a:lumOff val="25000"/>
                  </a:schemeClr>
                </a:solidFill>
                <a:latin typeface="黑体" panose="02010609060101010101" charset="-122"/>
                <a:ea typeface="黑体" panose="02010609060101010101" charset="-122"/>
                <a:cs typeface="黑体" panose="02010609060101010101" charset="-122"/>
              </a:rPr>
              <a:t>一体化协同办公</a:t>
            </a:r>
            <a:r>
              <a:rPr lang="en-US" altLang="zh-CN" sz="1400" b="0">
                <a:solidFill>
                  <a:schemeClr val="tx1">
                    <a:lumMod val="75000"/>
                    <a:lumOff val="25000"/>
                  </a:schemeClr>
                </a:solidFill>
                <a:latin typeface="黑体" panose="02010609060101010101" charset="-122"/>
                <a:ea typeface="黑体" panose="02010609060101010101" charset="-122"/>
                <a:cs typeface="黑体" panose="02010609060101010101" charset="-122"/>
              </a:rPr>
              <a:t>+</a:t>
            </a:r>
            <a:r>
              <a:rPr lang="zh-CN" altLang="en-US" sz="1400" b="0">
                <a:solidFill>
                  <a:schemeClr val="tx1">
                    <a:lumMod val="75000"/>
                    <a:lumOff val="25000"/>
                  </a:schemeClr>
                </a:solidFill>
                <a:latin typeface="黑体" panose="02010609060101010101" charset="-122"/>
                <a:ea typeface="黑体" panose="02010609060101010101" charset="-122"/>
                <a:cs typeface="黑体" panose="02010609060101010101" charset="-122"/>
              </a:rPr>
              <a:t>数字人事</a:t>
            </a:r>
            <a:endParaRPr lang="zh-CN" altLang="en-US" sz="1400" b="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marL="285750" indent="-285750" algn="l">
              <a:lnSpc>
                <a:spcPct val="150000"/>
              </a:lnSpc>
              <a:buClrTx/>
              <a:buSzTx/>
              <a:buFont typeface="Arial" panose="020B0604020202020204" pitchFamily="34" charset="0"/>
              <a:buChar char="•"/>
            </a:pPr>
            <a:r>
              <a:rPr lang="zh-CN" altLang="en-US" sz="1400" b="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自定义BOSS\HR\业务工作台</a:t>
            </a:r>
            <a:endParaRPr lang="zh-CN" altLang="en-US" sz="1400" b="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12" name="文本框 8"/>
          <p:cNvSpPr txBox="1"/>
          <p:nvPr>
            <p:custDataLst>
              <p:tags r:id="rId50"/>
            </p:custDataLst>
          </p:nvPr>
        </p:nvSpPr>
        <p:spPr>
          <a:xfrm>
            <a:off x="8655685" y="931545"/>
            <a:ext cx="2796540" cy="55880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l">
              <a:lnSpc>
                <a:spcPct val="120000"/>
              </a:lnSpc>
              <a:buClrTx/>
              <a:buSzTx/>
              <a:buFontTx/>
            </a:pPr>
            <a:r>
              <a:rPr lang="en-US" altLang="zh-CN" sz="2000" dirty="0" smtClean="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8</a:t>
            </a:r>
            <a:r>
              <a:rPr lang="zh-CN" altLang="en-US" sz="2000" dirty="0" smtClean="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年深受</a:t>
            </a:r>
            <a:r>
              <a:rPr lang="en-US" altLang="zh-CN" sz="2000" dirty="0" smtClean="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6</a:t>
            </a:r>
            <a:r>
              <a:rPr lang="zh-CN" altLang="en-US" sz="2000" dirty="0" smtClean="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万</a:t>
            </a:r>
            <a:r>
              <a:rPr lang="en-US" altLang="zh-CN" sz="2000" dirty="0" smtClean="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a:t>
            </a:r>
            <a:r>
              <a:rPr lang="zh-CN" altLang="en-US" sz="2000" dirty="0" smtClean="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企业好评</a:t>
            </a:r>
            <a:endParaRPr lang="zh-CN" altLang="en-US" sz="2000" dirty="0" smtClean="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custDataLst>
              <p:tags r:id="rId51"/>
            </p:custDataLst>
          </p:nvPr>
        </p:nvSpPr>
        <p:spPr>
          <a:xfrm>
            <a:off x="665480" y="6529705"/>
            <a:ext cx="462216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spTree>
    <p:custDataLst>
      <p:tags r:id="rId5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摄图网_500466132_banner_北京城市天际线（企业商用） - 副本"/>
          <p:cNvPicPr>
            <a:picLocks noChangeAspect="1"/>
          </p:cNvPicPr>
          <p:nvPr>
            <p:custDataLst>
              <p:tags r:id="rId1"/>
            </p:custDataLst>
          </p:nvPr>
        </p:nvPicPr>
        <p:blipFill>
          <a:blip r:embed="rId2"/>
          <a:srcRect/>
          <a:stretch>
            <a:fillRect/>
          </a:stretch>
        </p:blipFill>
        <p:spPr>
          <a:xfrm>
            <a:off x="635" y="0"/>
            <a:ext cx="12191365" cy="6858000"/>
          </a:xfrm>
          <a:prstGeom prst="rect">
            <a:avLst/>
          </a:prstGeom>
        </p:spPr>
      </p:pic>
      <p:sp>
        <p:nvSpPr>
          <p:cNvPr id="3" name="矩形 2"/>
          <p:cNvSpPr/>
          <p:nvPr>
            <p:custDataLst>
              <p:tags r:id="rId3"/>
            </p:custDataLst>
          </p:nvPr>
        </p:nvSpPr>
        <p:spPr>
          <a:xfrm>
            <a:off x="-35560" y="635"/>
            <a:ext cx="12228195" cy="6857365"/>
          </a:xfrm>
          <a:prstGeom prst="rect">
            <a:avLst/>
          </a:prstGeom>
          <a:solidFill>
            <a:schemeClr val="tx1">
              <a:alpha val="36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latin typeface="黑体" panose="02010609060101010101" charset="-122"/>
              <a:ea typeface="黑体" panose="02010609060101010101" charset="-122"/>
              <a:sym typeface="+mn-ea"/>
            </a:endParaRPr>
          </a:p>
        </p:txBody>
      </p:sp>
      <p:sp>
        <p:nvSpPr>
          <p:cNvPr id="2" name="e7d195523061f1c0" descr="e7d195523061f1c074694c8bbf98be7b1e4b015d796375963FD28840057458461C7CA0DAD340D15583DEDFC2E3241C4F392EF3A8B4D067B40CF4F149DD7E51F346B0CAB1BCCF6DB2480C67273C6C9E4CB7D63619E1CD1CD898F268EB83ABFE1C770AEB56B9871CBD112779900AE5D5D3B8A757426D619BFD67D7ED8CE5D2318F6A0C13C335607E74" hidden="1"/>
          <p:cNvSpPr txBox="1"/>
          <p:nvPr/>
        </p:nvSpPr>
        <p:spPr>
          <a:xfrm>
            <a:off x="-355600" y="1803400"/>
            <a:ext cx="262251" cy="1016000"/>
          </a:xfrm>
          <a:prstGeom prst="rect">
            <a:avLst/>
          </a:prstGeom>
          <a:noFill/>
        </p:spPr>
        <p:txBody>
          <a:bodyPr vert="wordArtVert" rtlCol="0">
            <a:spAutoFit/>
          </a:bodyPr>
          <a:lstStyle/>
          <a:p>
            <a:r>
              <a:rPr lang="en-US" altLang="zh-CN" sz="100"/>
              <a:t>e7d195523061f1c074694c8bbf98be7b1e4b015d796375963FD28840057458461C7CA0DAD340D15583DEDFC2E3241C4F392EF3A8B4D067B40CF4F149DD7E51F346B0CAB1BCCF6DB2480C67273C6C9E4CB7D63619E1CD1CD898F268EB83ABFE1C770AEB56B9871CBD112779900AE5D5D3B8A757426D619BFD67D7ED8CE5D2318F6A0C13C335607E74</a:t>
            </a:r>
            <a:endParaRPr lang="zh-CN" altLang="en-US" sz="100"/>
          </a:p>
        </p:txBody>
      </p:sp>
      <p:sp>
        <p:nvSpPr>
          <p:cNvPr id="56" name="矩形: 圆角 55" descr="e7d195523061f1c074694c8bbf98be7b1e4b015d796375963FD28840057458461C7CA0DAD340D15583DEDFC2E3241C4F392EF3A8B4D067B40CF4F149DD7E51F346B0CAB1BCCF6DB2480C67273C6C9E4CB7D63619E1CD1CD898F268EB83ABFE1C770AEB56B9871CBD112779900AE5D5D3B8A757426D619BFD67D7ED8CE5D2318F6A0C13C335607E74"/>
          <p:cNvSpPr/>
          <p:nvPr>
            <p:custDataLst>
              <p:tags r:id="rId4"/>
            </p:custDataLst>
          </p:nvPr>
        </p:nvSpPr>
        <p:spPr>
          <a:xfrm>
            <a:off x="1022350" y="711201"/>
            <a:ext cx="10143122" cy="5435600"/>
          </a:xfrm>
          <a:prstGeom prst="roundRect">
            <a:avLst>
              <a:gd name="adj" fmla="val 6465"/>
            </a:avLst>
          </a:prstGeom>
          <a:solidFill>
            <a:schemeClr val="bg1">
              <a:alpha val="78000"/>
            </a:schemeClr>
          </a:solidFill>
          <a:ln>
            <a:noFill/>
          </a:ln>
          <a:effectLst>
            <a:outerShdw blurRad="4445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pic>
        <p:nvPicPr>
          <p:cNvPr id="12" name="图片 11" descr="高清LOGO"/>
          <p:cNvPicPr>
            <a:picLocks noChangeAspect="1"/>
          </p:cNvPicPr>
          <p:nvPr>
            <p:custDataLst>
              <p:tags r:id="rId5"/>
            </p:custDataLst>
          </p:nvPr>
        </p:nvPicPr>
        <p:blipFill>
          <a:blip r:embed="rId6"/>
          <a:stretch>
            <a:fillRect/>
          </a:stretch>
        </p:blipFill>
        <p:spPr>
          <a:xfrm>
            <a:off x="2460625" y="2811145"/>
            <a:ext cx="2150745" cy="625475"/>
          </a:xfrm>
          <a:prstGeom prst="rect">
            <a:avLst/>
          </a:prstGeom>
        </p:spPr>
      </p:pic>
      <p:sp>
        <p:nvSpPr>
          <p:cNvPr id="6" name="标题 1"/>
          <p:cNvSpPr>
            <a:spLocks noGrp="1"/>
          </p:cNvSpPr>
          <p:nvPr>
            <p:custDataLst>
              <p:tags r:id="rId7"/>
            </p:custDataLst>
          </p:nvPr>
        </p:nvSpPr>
        <p:spPr>
          <a:xfrm>
            <a:off x="7166610" y="3766185"/>
            <a:ext cx="2381885" cy="1321435"/>
          </a:xfrm>
          <a:prstGeom prst="rect">
            <a:avLst/>
          </a:prstGeom>
        </p:spPr>
        <p:txBody>
          <a:bodyPr vert="horz" lIns="101600" tIns="38100" rIns="63500" bIns="38100" rtlCol="0" anchor="ctr" anchorCtr="0">
            <a:noAutofit/>
          </a:bodyPr>
          <a:lstStyle>
            <a:lvl1pPr algn="l" defTabSz="914400" rtl="0" eaLnBrk="1" fontAlgn="auto" latinLnBrk="0" hangingPunct="1">
              <a:lnSpc>
                <a:spcPct val="100000"/>
              </a:lnSpc>
              <a:spcBef>
                <a:spcPct val="0"/>
              </a:spcBef>
              <a:buNone/>
              <a:defRPr sz="6000" b="1" u="none" strike="noStrike" kern="1200" cap="none" spc="0" normalizeH="0" baseline="0">
                <a:solidFill>
                  <a:schemeClr val="bg1"/>
                </a:solidFill>
                <a:uFillTx/>
                <a:latin typeface="微软雅黑" panose="020B0503020204020204" charset="-122"/>
                <a:ea typeface="微软雅黑" panose="020B0503020204020204" charset="-122"/>
                <a:cs typeface="+mj-cs"/>
              </a:defRPr>
            </a:lvl1pPr>
          </a:lstStyle>
          <a:p>
            <a:pPr algn="ctr"/>
            <a:r>
              <a:rPr lang="zh-CN" altLang="en-US" sz="1600" b="0" i="1">
                <a:solidFill>
                  <a:schemeClr val="tx1">
                    <a:lumMod val="85000"/>
                    <a:lumOff val="15000"/>
                  </a:schemeClr>
                </a:solidFill>
                <a:effectLst/>
                <a:latin typeface="黑体" panose="02010609060101010101" charset="-122"/>
                <a:ea typeface="黑体" panose="02010609060101010101" charset="-122"/>
              </a:rPr>
              <a:t>扫码申请免费体验</a:t>
            </a:r>
            <a:endParaRPr lang="zh-CN" altLang="en-US" sz="1600" b="0" i="1">
              <a:solidFill>
                <a:schemeClr val="tx1">
                  <a:lumMod val="85000"/>
                  <a:lumOff val="15000"/>
                </a:schemeClr>
              </a:solidFill>
              <a:effectLst/>
              <a:latin typeface="黑体" panose="02010609060101010101" charset="-122"/>
              <a:ea typeface="黑体" panose="02010609060101010101" charset="-122"/>
            </a:endParaRPr>
          </a:p>
        </p:txBody>
      </p:sp>
      <p:pic>
        <p:nvPicPr>
          <p:cNvPr id="4" name="图片 3" descr="1"/>
          <p:cNvPicPr>
            <a:picLocks noChangeAspect="1"/>
          </p:cNvPicPr>
          <p:nvPr>
            <p:custDataLst>
              <p:tags r:id="rId8"/>
            </p:custDataLst>
          </p:nvPr>
        </p:nvPicPr>
        <p:blipFill>
          <a:blip r:embed="rId9"/>
          <a:srcRect l="9656" t="8292" r="10630" b="8681"/>
          <a:stretch>
            <a:fillRect/>
          </a:stretch>
        </p:blipFill>
        <p:spPr>
          <a:xfrm>
            <a:off x="5057140" y="2811145"/>
            <a:ext cx="1837055" cy="487680"/>
          </a:xfrm>
          <a:prstGeom prst="rect">
            <a:avLst/>
          </a:prstGeom>
        </p:spPr>
      </p:pic>
      <p:pic>
        <p:nvPicPr>
          <p:cNvPr id="9" name="图片 8"/>
          <p:cNvPicPr>
            <a:picLocks noChangeAspect="1"/>
          </p:cNvPicPr>
          <p:nvPr>
            <p:custDataLst>
              <p:tags r:id="rId10"/>
            </p:custDataLst>
          </p:nvPr>
        </p:nvPicPr>
        <p:blipFill>
          <a:blip r:embed="rId11"/>
          <a:stretch>
            <a:fillRect/>
          </a:stretch>
        </p:blipFill>
        <p:spPr>
          <a:xfrm>
            <a:off x="7340600" y="2153285"/>
            <a:ext cx="2033905" cy="2023745"/>
          </a:xfrm>
          <a:prstGeom prst="roundRect">
            <a:avLst>
              <a:gd name="adj" fmla="val 6306"/>
            </a:avLst>
          </a:prstGeom>
          <a:ln w="28575">
            <a:solidFill>
              <a:schemeClr val="bg1"/>
            </a:solidFill>
          </a:ln>
          <a:effectLst>
            <a:outerShdw blurRad="50800" dist="38100" dir="2700000" algn="tl" rotWithShape="0">
              <a:prstClr val="black">
                <a:alpha val="40000"/>
              </a:prstClr>
            </a:outerShdw>
          </a:effectLst>
        </p:spPr>
      </p:pic>
      <p:sp>
        <p:nvSpPr>
          <p:cNvPr id="7" name="文本框 6"/>
          <p:cNvSpPr txBox="1"/>
          <p:nvPr>
            <p:custDataLst>
              <p:tags r:id="rId12"/>
            </p:custDataLst>
          </p:nvPr>
        </p:nvSpPr>
        <p:spPr>
          <a:xfrm>
            <a:off x="6377940" y="6522720"/>
            <a:ext cx="5814695" cy="245110"/>
          </a:xfrm>
          <a:prstGeom prst="rect">
            <a:avLst/>
          </a:prstGeom>
          <a:noFill/>
        </p:spPr>
        <p:txBody>
          <a:bodyPr wrap="square" rtlCol="0">
            <a:spAutoFit/>
          </a:bodyPr>
          <a:p>
            <a:pPr algn="r"/>
            <a:r>
              <a:rPr lang="en-US" altLang="zh-CN" sz="1000">
                <a:solidFill>
                  <a:schemeClr val="bg1"/>
                </a:solidFill>
                <a:latin typeface="黑体" panose="02010609060101010101" charset="-122"/>
                <a:ea typeface="黑体" panose="02010609060101010101" charset="-122"/>
                <a:cs typeface="黑体" panose="02010609060101010101" charset="-122"/>
              </a:rPr>
              <a:t>*</a:t>
            </a:r>
            <a:r>
              <a:rPr lang="zh-CN" altLang="en-US" sz="1000">
                <a:solidFill>
                  <a:schemeClr val="bg1"/>
                </a:solidFill>
                <a:latin typeface="黑体" panose="02010609060101010101" charset="-122"/>
                <a:ea typeface="黑体" panose="02010609060101010101" charset="-122"/>
                <a:cs typeface="黑体" panose="02010609060101010101" charset="-122"/>
              </a:rPr>
              <a:t>报告中内容亦有参考借鉴网络现有资料，如有不妥之处，可随时与霖珑云科微办公沟通联系。</a:t>
            </a:r>
            <a:endParaRPr lang="zh-CN" altLang="en-US" sz="1000">
              <a:solidFill>
                <a:schemeClr val="bg1"/>
              </a:solidFill>
              <a:latin typeface="黑体" panose="02010609060101010101" charset="-122"/>
              <a:ea typeface="黑体" panose="02010609060101010101" charset="-122"/>
              <a:cs typeface="黑体" panose="02010609060101010101" charset="-122"/>
            </a:endParaRPr>
          </a:p>
        </p:txBody>
      </p:sp>
      <p:sp>
        <p:nvSpPr>
          <p:cNvPr id="8" name="文本框 7"/>
          <p:cNvSpPr txBox="1"/>
          <p:nvPr/>
        </p:nvSpPr>
        <p:spPr>
          <a:xfrm>
            <a:off x="7340600" y="4510405"/>
            <a:ext cx="2943860" cy="337185"/>
          </a:xfrm>
          <a:prstGeom prst="rect">
            <a:avLst/>
          </a:prstGeom>
          <a:noFill/>
        </p:spPr>
        <p:txBody>
          <a:bodyPr wrap="square" rtlCol="0" anchor="t">
            <a:spAutoFit/>
          </a:bodyPr>
          <a:p>
            <a:r>
              <a:rPr lang="zh-CN" altLang="en-US" sz="1600" i="1">
                <a:solidFill>
                  <a:schemeClr val="tx1">
                    <a:lumMod val="85000"/>
                    <a:lumOff val="15000"/>
                  </a:schemeClr>
                </a:solidFill>
                <a:effectLst/>
                <a:uFillTx/>
                <a:latin typeface="黑体" panose="02010609060101010101" charset="-122"/>
                <a:ea typeface="黑体" panose="02010609060101010101" charset="-122"/>
                <a:cs typeface="黑体" panose="02010609060101010101" charset="-122"/>
              </a:rPr>
              <a:t>或拨打400-065</a:t>
            </a:r>
            <a:r>
              <a:rPr lang="en-US" altLang="zh-CN" sz="1600" i="1">
                <a:solidFill>
                  <a:schemeClr val="tx1">
                    <a:lumMod val="85000"/>
                    <a:lumOff val="15000"/>
                  </a:schemeClr>
                </a:solidFill>
                <a:effectLst/>
                <a:uFillTx/>
                <a:latin typeface="黑体" panose="02010609060101010101" charset="-122"/>
                <a:ea typeface="黑体" panose="02010609060101010101" charset="-122"/>
                <a:cs typeface="黑体" panose="02010609060101010101" charset="-122"/>
              </a:rPr>
              <a:t>-</a:t>
            </a:r>
            <a:r>
              <a:rPr lang="zh-CN" altLang="en-US" sz="1600" i="1">
                <a:solidFill>
                  <a:schemeClr val="tx1">
                    <a:lumMod val="85000"/>
                    <a:lumOff val="15000"/>
                  </a:schemeClr>
                </a:solidFill>
                <a:effectLst/>
                <a:uFillTx/>
                <a:latin typeface="黑体" panose="02010609060101010101" charset="-122"/>
                <a:ea typeface="黑体" panose="02010609060101010101" charset="-122"/>
                <a:cs typeface="黑体" panose="02010609060101010101" charset="-122"/>
              </a:rPr>
              <a:t>9966</a:t>
            </a:r>
            <a:endParaRPr lang="zh-CN" altLang="en-US" sz="1600" i="1">
              <a:solidFill>
                <a:schemeClr val="tx1">
                  <a:lumMod val="85000"/>
                  <a:lumOff val="15000"/>
                </a:schemeClr>
              </a:solidFill>
              <a:effectLst/>
              <a:uFillTx/>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1"/>
            </p:custDataLst>
          </p:nvPr>
        </p:nvSpPr>
        <p:spPr>
          <a:xfrm rot="20340000">
            <a:off x="98425" y="3380740"/>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5" name="文本框 4"/>
          <p:cNvSpPr txBox="1"/>
          <p:nvPr>
            <p:custDataLst>
              <p:tags r:id="rId2"/>
            </p:custDataLst>
          </p:nvPr>
        </p:nvSpPr>
        <p:spPr>
          <a:xfrm rot="20340000">
            <a:off x="6235065" y="2211705"/>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grpSp>
        <p:nvGrpSpPr>
          <p:cNvPr id="10" name="组合 9"/>
          <p:cNvGrpSpPr/>
          <p:nvPr/>
        </p:nvGrpSpPr>
        <p:grpSpPr>
          <a:xfrm>
            <a:off x="534670" y="6501130"/>
            <a:ext cx="11116310" cy="0"/>
            <a:chOff x="717" y="10238"/>
            <a:chExt cx="17506" cy="0"/>
          </a:xfrm>
        </p:grpSpPr>
        <p:cxnSp>
          <p:nvCxnSpPr>
            <p:cNvPr id="8" name="íṩľîḑe"/>
            <p:cNvCxnSpPr/>
            <p:nvPr>
              <p:custDataLst>
                <p:tags r:id="rId3"/>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ïslîdé"/>
            <p:cNvCxnSpPr/>
            <p:nvPr>
              <p:custDataLst>
                <p:tags r:id="rId4"/>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custDataLst>
              <p:tags r:id="rId5"/>
            </p:custDataLst>
          </p:nvPr>
        </p:nvSpPr>
        <p:spPr>
          <a:xfrm>
            <a:off x="665480" y="6529705"/>
            <a:ext cx="462216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sp>
        <p:nvSpPr>
          <p:cNvPr id="14" name="文本框 13"/>
          <p:cNvSpPr txBox="1"/>
          <p:nvPr>
            <p:custDataLst>
              <p:tags r:id="rId6"/>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custDataLst>
              <p:tags r:id="rId7"/>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2</a:t>
            </a:r>
            <a:endParaRPr lang="en-US" sz="1600">
              <a:solidFill>
                <a:schemeClr val="bg1">
                  <a:lumMod val="75000"/>
                </a:schemeClr>
              </a:solidFill>
              <a:latin typeface="黑体" panose="02010609060101010101" charset="-122"/>
              <a:ea typeface="黑体" panose="02010609060101010101" charset="-122"/>
              <a:sym typeface="+mn-ea"/>
            </a:endParaRPr>
          </a:p>
        </p:txBody>
      </p:sp>
      <p:cxnSp>
        <p:nvCxnSpPr>
          <p:cNvPr id="29" name="íSľîḑê"/>
          <p:cNvCxnSpPr/>
          <p:nvPr>
            <p:custDataLst>
              <p:tags r:id="rId8"/>
            </p:custDataLst>
          </p:nvPr>
        </p:nvCxnSpPr>
        <p:spPr>
          <a:xfrm>
            <a:off x="1035050" y="1078865"/>
            <a:ext cx="0" cy="501967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4" name="ïṣḷîďê"/>
          <p:cNvSpPr txBox="1"/>
          <p:nvPr>
            <p:custDataLst>
              <p:tags r:id="rId9"/>
            </p:custDataLst>
          </p:nvPr>
        </p:nvSpPr>
        <p:spPr>
          <a:xfrm>
            <a:off x="1470660" y="1089025"/>
            <a:ext cx="5114290" cy="499745"/>
          </a:xfrm>
          <a:prstGeom prst="rect">
            <a:avLst/>
          </a:prstGeom>
          <a:noFill/>
        </p:spPr>
        <p:txBody>
          <a:bodyPr wrap="none" lIns="90000" tIns="46800" rIns="90000" bIns="46800" rtlCol="0" anchor="ctr" anchorCtr="0">
            <a:normAutofit/>
          </a:bodyPr>
          <a:lstStyle/>
          <a:p>
            <a:pPr algn="l"/>
            <a:r>
              <a:rPr lang="zh-CN" altLang="en-US" b="1" dirty="0">
                <a:latin typeface="黑体" panose="02010609060101010101" charset="-122"/>
                <a:ea typeface="黑体" panose="02010609060101010101" charset="-122"/>
              </a:rPr>
              <a:t>转型提速：零代码正推动新一轮人事数字转型浪潮到来</a:t>
            </a:r>
            <a:endParaRPr lang="zh-CN" altLang="en-US" b="1" dirty="0">
              <a:latin typeface="黑体" panose="02010609060101010101" charset="-122"/>
              <a:ea typeface="黑体" panose="02010609060101010101" charset="-122"/>
            </a:endParaRPr>
          </a:p>
        </p:txBody>
      </p:sp>
      <p:sp>
        <p:nvSpPr>
          <p:cNvPr id="35" name="íSḷídé"/>
          <p:cNvSpPr txBox="1"/>
          <p:nvPr>
            <p:custDataLst>
              <p:tags r:id="rId10"/>
            </p:custDataLst>
          </p:nvPr>
        </p:nvSpPr>
        <p:spPr>
          <a:xfrm>
            <a:off x="1470660" y="1426845"/>
            <a:ext cx="9753600" cy="661670"/>
          </a:xfrm>
          <a:prstGeom prst="rect">
            <a:avLst/>
          </a:prstGeom>
          <a:noFill/>
        </p:spPr>
        <p:txBody>
          <a:bodyPr wrap="square" lIns="90000" tIns="46800" rIns="90000" bIns="46800" rtlCol="0"/>
          <a:lstStyle/>
          <a:p>
            <a:pPr marL="171450" indent="-171450" algn="just">
              <a:lnSpc>
                <a:spcPct val="150000"/>
              </a:lnSpc>
              <a:buFont typeface="Arial" panose="020B0604020202020204" pitchFamily="34" charset="0"/>
              <a:buChar char="•"/>
            </a:pPr>
            <a:r>
              <a:rPr lang="zh-CN" altLang="en-US" sz="1400">
                <a:latin typeface="黑体" panose="02010609060101010101" charset="-122"/>
                <a:ea typeface="黑体" panose="02010609060101010101" charset="-122"/>
                <a:cs typeface="黑体" panose="02010609060101010101" charset="-122"/>
                <a:sym typeface="+mn-ea"/>
              </a:rPr>
              <a:t>调研发现，近</a:t>
            </a:r>
            <a:r>
              <a:rPr lang="en-US" altLang="zh-CN" sz="1400">
                <a:latin typeface="黑体" panose="02010609060101010101" charset="-122"/>
                <a:ea typeface="黑体" panose="02010609060101010101" charset="-122"/>
                <a:cs typeface="黑体" panose="02010609060101010101" charset="-122"/>
                <a:sym typeface="+mn-ea"/>
              </a:rPr>
              <a:t>8</a:t>
            </a:r>
            <a:r>
              <a:rPr lang="zh-CN" altLang="en-US" sz="1400">
                <a:latin typeface="黑体" panose="02010609060101010101" charset="-122"/>
                <a:ea typeface="黑体" panose="02010609060101010101" charset="-122"/>
                <a:cs typeface="黑体" panose="02010609060101010101" charset="-122"/>
                <a:sym typeface="+mn-ea"/>
              </a:rPr>
              <a:t>成企业已经启动人力资源数字化转型，人事系统建设年投入在</a:t>
            </a:r>
            <a:r>
              <a:rPr lang="en-US" altLang="zh-CN" sz="1400">
                <a:latin typeface="黑体" panose="02010609060101010101" charset="-122"/>
                <a:ea typeface="黑体" panose="02010609060101010101" charset="-122"/>
                <a:cs typeface="黑体" panose="02010609060101010101" charset="-122"/>
                <a:sym typeface="+mn-ea"/>
              </a:rPr>
              <a:t>10</a:t>
            </a:r>
            <a:r>
              <a:rPr lang="zh-CN" altLang="en-US" sz="1400">
                <a:latin typeface="黑体" panose="02010609060101010101" charset="-122"/>
                <a:ea typeface="黑体" panose="02010609060101010101" charset="-122"/>
                <a:cs typeface="黑体" panose="02010609060101010101" charset="-122"/>
                <a:sym typeface="+mn-ea"/>
              </a:rPr>
              <a:t>万元以内企业最多。零代码开发凭借</a:t>
            </a:r>
            <a:r>
              <a:rPr lang="en-US" altLang="zh-CN" sz="1400" b="1" dirty="0">
                <a:solidFill>
                  <a:schemeClr val="accent1"/>
                </a:solidFill>
                <a:latin typeface="黑体" panose="02010609060101010101" charset="-122"/>
                <a:ea typeface="黑体" panose="02010609060101010101" charset="-122"/>
                <a:cs typeface="黑体" panose="02010609060101010101" charset="-122"/>
                <a:sym typeface="+mn-ea"/>
              </a:rPr>
              <a:t>低成本、低门槛、高敏捷性</a:t>
            </a:r>
            <a:r>
              <a:rPr lang="zh-CN" altLang="en-US" sz="1400">
                <a:latin typeface="黑体" panose="02010609060101010101" charset="-122"/>
                <a:ea typeface="黑体" panose="02010609060101010101" charset="-122"/>
                <a:cs typeface="黑体" panose="02010609060101010101" charset="-122"/>
                <a:sym typeface="+mn-ea"/>
              </a:rPr>
              <a:t>等特点备受关注，超</a:t>
            </a:r>
            <a:r>
              <a:rPr lang="en-US" altLang="zh-CN" sz="1400">
                <a:latin typeface="黑体" panose="02010609060101010101" charset="-122"/>
                <a:ea typeface="黑体" panose="02010609060101010101" charset="-122"/>
                <a:cs typeface="黑体" panose="02010609060101010101" charset="-122"/>
                <a:sym typeface="+mn-ea"/>
              </a:rPr>
              <a:t>7</a:t>
            </a:r>
            <a:r>
              <a:rPr lang="zh-CN" altLang="en-US" sz="1400">
                <a:latin typeface="黑体" panose="02010609060101010101" charset="-122"/>
                <a:ea typeface="黑体" panose="02010609060101010101" charset="-122"/>
                <a:cs typeface="黑体" panose="02010609060101010101" charset="-122"/>
                <a:sym typeface="+mn-ea"/>
              </a:rPr>
              <a:t>成受访者认为零代码是推进企业人事数字转型的创新方式和重要抓手。</a:t>
            </a:r>
            <a:endParaRPr lang="en-US" altLang="zh-CN" sz="1400" dirty="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36" name="î$liḑe"/>
          <p:cNvSpPr/>
          <p:nvPr>
            <p:custDataLst>
              <p:tags r:id="rId11"/>
            </p:custDataLst>
          </p:nvPr>
        </p:nvSpPr>
        <p:spPr>
          <a:xfrm>
            <a:off x="766445" y="1292225"/>
            <a:ext cx="537845" cy="537845"/>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1600" b="1" dirty="0">
                <a:solidFill>
                  <a:schemeClr val="bg1"/>
                </a:solidFill>
                <a:latin typeface="黑体" panose="02010609060101010101" charset="-122"/>
                <a:ea typeface="黑体" panose="02010609060101010101" charset="-122"/>
              </a:rPr>
              <a:t>1</a:t>
            </a:r>
            <a:endParaRPr lang="en-US" altLang="zh-CN" sz="1600" b="1" dirty="0">
              <a:solidFill>
                <a:schemeClr val="bg1"/>
              </a:solidFill>
              <a:latin typeface="黑体" panose="02010609060101010101" charset="-122"/>
              <a:ea typeface="黑体" panose="02010609060101010101" charset="-122"/>
            </a:endParaRPr>
          </a:p>
        </p:txBody>
      </p:sp>
      <p:sp>
        <p:nvSpPr>
          <p:cNvPr id="32" name="iṣľiďè"/>
          <p:cNvSpPr txBox="1"/>
          <p:nvPr>
            <p:custDataLst>
              <p:tags r:id="rId12"/>
            </p:custDataLst>
          </p:nvPr>
        </p:nvSpPr>
        <p:spPr>
          <a:xfrm>
            <a:off x="1470660" y="2400935"/>
            <a:ext cx="6189345" cy="499745"/>
          </a:xfrm>
          <a:prstGeom prst="rect">
            <a:avLst/>
          </a:prstGeom>
          <a:noFill/>
        </p:spPr>
        <p:txBody>
          <a:bodyPr wrap="none" lIns="90000" tIns="46800" rIns="90000" bIns="46800" rtlCol="0" anchor="ctr" anchorCtr="0">
            <a:normAutofit/>
          </a:bodyPr>
          <a:lstStyle/>
          <a:p>
            <a:pPr algn="l"/>
            <a:r>
              <a:rPr lang="zh-CN" b="1" dirty="0">
                <a:latin typeface="黑体" panose="02010609060101010101" charset="-122"/>
                <a:ea typeface="黑体" panose="02010609060101010101" charset="-122"/>
                <a:cs typeface="黑体" panose="02010609060101010101" charset="-122"/>
              </a:rPr>
              <a:t>成本降低：零代码开发显著降低企业人事系统建设成本</a:t>
            </a:r>
            <a:endParaRPr lang="zh-CN" b="1" dirty="0">
              <a:latin typeface="黑体" panose="02010609060101010101" charset="-122"/>
              <a:ea typeface="黑体" panose="02010609060101010101" charset="-122"/>
              <a:cs typeface="黑体" panose="02010609060101010101" charset="-122"/>
            </a:endParaRPr>
          </a:p>
        </p:txBody>
      </p:sp>
      <p:sp>
        <p:nvSpPr>
          <p:cNvPr id="33" name="ïŝḷîḓè"/>
          <p:cNvSpPr txBox="1"/>
          <p:nvPr>
            <p:custDataLst>
              <p:tags r:id="rId13"/>
            </p:custDataLst>
          </p:nvPr>
        </p:nvSpPr>
        <p:spPr>
          <a:xfrm>
            <a:off x="1470660" y="2749550"/>
            <a:ext cx="9753600" cy="661670"/>
          </a:xfrm>
          <a:prstGeom prst="rect">
            <a:avLst/>
          </a:prstGeom>
          <a:noFill/>
        </p:spPr>
        <p:txBody>
          <a:bodyPr wrap="square" lIns="90000" tIns="46800" rIns="90000" bIns="46800" rtlCol="0"/>
          <a:lstStyle/>
          <a:p>
            <a:pPr marL="171450" indent="-171450" algn="just">
              <a:lnSpc>
                <a:spcPct val="150000"/>
              </a:lnSpc>
              <a:buFont typeface="Arial" panose="020B0604020202020204" pitchFamily="34" charset="0"/>
              <a:buChar char="•"/>
            </a:pPr>
            <a:r>
              <a:rPr lang="zh-CN" altLang="en-US" sz="1400">
                <a:latin typeface="黑体" panose="02010609060101010101" charset="-122"/>
                <a:ea typeface="黑体" panose="02010609060101010101" charset="-122"/>
                <a:cs typeface="黑体" panose="02010609060101010101" charset="-122"/>
                <a:sym typeface="+mn-ea"/>
              </a:rPr>
              <a:t>调研发现，采用零代码产品后企业人事系统建设的</a:t>
            </a:r>
            <a:r>
              <a:rPr lang="en-US" altLang="zh-CN" sz="1400" b="1" dirty="0">
                <a:solidFill>
                  <a:schemeClr val="accent1"/>
                </a:solidFill>
                <a:latin typeface="黑体" panose="02010609060101010101" charset="-122"/>
                <a:ea typeface="黑体" panose="02010609060101010101" charset="-122"/>
                <a:cs typeface="黑体" panose="02010609060101010101" charset="-122"/>
                <a:sym typeface="+mn-ea"/>
              </a:rPr>
              <a:t>①总成本将降至30%-60%区间；②运维成本将降至10%-20%区间；③人力成本将降至20%-30%区间。</a:t>
            </a:r>
            <a:r>
              <a:rPr lang="zh-CN" altLang="en-US" sz="1400" dirty="0">
                <a:latin typeface="黑体" panose="02010609060101010101" charset="-122"/>
                <a:ea typeface="黑体" panose="02010609060101010101" charset="-122"/>
                <a:cs typeface="黑体" panose="02010609060101010101" charset="-122"/>
                <a:sym typeface="+mn-ea"/>
              </a:rPr>
              <a:t>此外，零代码系统建设从需求确认到系统落地仅需传统软件开发时间的</a:t>
            </a:r>
            <a:r>
              <a:rPr lang="en-US" altLang="zh-CN" sz="1400" dirty="0">
                <a:latin typeface="黑体" panose="02010609060101010101" charset="-122"/>
                <a:ea typeface="黑体" panose="02010609060101010101" charset="-122"/>
                <a:cs typeface="黑体" panose="02010609060101010101" charset="-122"/>
                <a:sym typeface="+mn-ea"/>
              </a:rPr>
              <a:t>10%</a:t>
            </a:r>
            <a:r>
              <a:rPr lang="zh-CN" altLang="en-US" sz="1400" dirty="0">
                <a:latin typeface="黑体" panose="02010609060101010101" charset="-122"/>
                <a:ea typeface="黑体" panose="02010609060101010101" charset="-122"/>
                <a:cs typeface="黑体" panose="02010609060101010101" charset="-122"/>
                <a:sym typeface="+mn-ea"/>
              </a:rPr>
              <a:t>左右。</a:t>
            </a:r>
            <a:endParaRPr lang="zh-CN" altLang="en-US" sz="1400" dirty="0">
              <a:latin typeface="黑体" panose="02010609060101010101" charset="-122"/>
              <a:ea typeface="黑体" panose="02010609060101010101" charset="-122"/>
              <a:cs typeface="黑体" panose="02010609060101010101" charset="-122"/>
            </a:endParaRPr>
          </a:p>
        </p:txBody>
      </p:sp>
      <p:sp>
        <p:nvSpPr>
          <p:cNvPr id="38" name="ïSḻïdè"/>
          <p:cNvSpPr/>
          <p:nvPr>
            <p:custDataLst>
              <p:tags r:id="rId14"/>
            </p:custDataLst>
          </p:nvPr>
        </p:nvSpPr>
        <p:spPr>
          <a:xfrm>
            <a:off x="766445" y="2604135"/>
            <a:ext cx="537845" cy="537845"/>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1600" b="1" dirty="0">
                <a:solidFill>
                  <a:schemeClr val="bg1"/>
                </a:solidFill>
                <a:latin typeface="黑体" panose="02010609060101010101" charset="-122"/>
                <a:ea typeface="黑体" panose="02010609060101010101" charset="-122"/>
              </a:rPr>
              <a:t>2</a:t>
            </a:r>
            <a:endParaRPr lang="en-US" altLang="zh-CN" sz="1600" b="1" dirty="0">
              <a:solidFill>
                <a:schemeClr val="bg1"/>
              </a:solidFill>
              <a:latin typeface="黑体" panose="02010609060101010101" charset="-122"/>
              <a:ea typeface="黑体" panose="02010609060101010101" charset="-122"/>
            </a:endParaRPr>
          </a:p>
        </p:txBody>
      </p:sp>
      <p:sp>
        <p:nvSpPr>
          <p:cNvPr id="41" name="iṥ1ïḋé"/>
          <p:cNvSpPr txBox="1"/>
          <p:nvPr>
            <p:custDataLst>
              <p:tags r:id="rId15"/>
            </p:custDataLst>
          </p:nvPr>
        </p:nvSpPr>
        <p:spPr>
          <a:xfrm>
            <a:off x="1470660" y="3713480"/>
            <a:ext cx="3959860" cy="499745"/>
          </a:xfrm>
          <a:prstGeom prst="rect">
            <a:avLst/>
          </a:prstGeom>
          <a:noFill/>
        </p:spPr>
        <p:txBody>
          <a:bodyPr wrap="none" lIns="90000" tIns="46800" rIns="90000" bIns="46800" rtlCol="0" anchor="ctr" anchorCtr="0">
            <a:normAutofit/>
          </a:bodyPr>
          <a:lstStyle/>
          <a:p>
            <a:pPr algn="l"/>
            <a:r>
              <a:rPr lang="zh-CN" b="1" dirty="0">
                <a:latin typeface="黑体" panose="02010609060101010101" charset="-122"/>
                <a:ea typeface="黑体" panose="02010609060101010101" charset="-122"/>
              </a:rPr>
              <a:t>敏捷创新：非</a:t>
            </a:r>
            <a:r>
              <a:rPr lang="en-US" altLang="zh-CN" b="1" dirty="0">
                <a:latin typeface="黑体" panose="02010609060101010101" charset="-122"/>
                <a:ea typeface="黑体" panose="02010609060101010101" charset="-122"/>
              </a:rPr>
              <a:t>IT</a:t>
            </a:r>
            <a:r>
              <a:rPr lang="zh-CN" altLang="en-US" b="1" dirty="0">
                <a:latin typeface="黑体" panose="02010609060101010101" charset="-122"/>
                <a:ea typeface="黑体" panose="02010609060101010101" charset="-122"/>
              </a:rPr>
              <a:t>专业人员能够独立完成系统建设及运维，降低创新试错成本</a:t>
            </a:r>
            <a:endParaRPr lang="zh-CN" altLang="en-US" b="1" dirty="0">
              <a:latin typeface="黑体" panose="02010609060101010101" charset="-122"/>
              <a:ea typeface="黑体" panose="02010609060101010101" charset="-122"/>
            </a:endParaRPr>
          </a:p>
        </p:txBody>
      </p:sp>
      <p:sp>
        <p:nvSpPr>
          <p:cNvPr id="43" name="íṥ1iḑê"/>
          <p:cNvSpPr/>
          <p:nvPr>
            <p:custDataLst>
              <p:tags r:id="rId16"/>
            </p:custDataLst>
          </p:nvPr>
        </p:nvSpPr>
        <p:spPr>
          <a:xfrm>
            <a:off x="766445" y="3916680"/>
            <a:ext cx="537845" cy="537845"/>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1600" b="1" dirty="0">
                <a:solidFill>
                  <a:schemeClr val="bg1"/>
                </a:solidFill>
                <a:latin typeface="黑体" panose="02010609060101010101" charset="-122"/>
                <a:ea typeface="黑体" panose="02010609060101010101" charset="-122"/>
              </a:rPr>
              <a:t>3</a:t>
            </a:r>
            <a:endParaRPr lang="en-US" altLang="zh-CN" sz="1600" b="1" dirty="0">
              <a:solidFill>
                <a:schemeClr val="bg1"/>
              </a:solidFill>
              <a:latin typeface="黑体" panose="02010609060101010101" charset="-122"/>
              <a:ea typeface="黑体" panose="02010609060101010101" charset="-122"/>
            </a:endParaRPr>
          </a:p>
        </p:txBody>
      </p:sp>
      <p:sp>
        <p:nvSpPr>
          <p:cNvPr id="46" name="ïṡļíḑè"/>
          <p:cNvSpPr txBox="1"/>
          <p:nvPr>
            <p:custDataLst>
              <p:tags r:id="rId17"/>
            </p:custDataLst>
          </p:nvPr>
        </p:nvSpPr>
        <p:spPr>
          <a:xfrm>
            <a:off x="1470660" y="5099050"/>
            <a:ext cx="3959860" cy="499745"/>
          </a:xfrm>
          <a:prstGeom prst="rect">
            <a:avLst/>
          </a:prstGeom>
          <a:noFill/>
        </p:spPr>
        <p:txBody>
          <a:bodyPr wrap="none" lIns="90000" tIns="46800" rIns="90000" bIns="46800" rtlCol="0" anchor="ctr" anchorCtr="0">
            <a:normAutofit/>
          </a:bodyPr>
          <a:lstStyle/>
          <a:p>
            <a:pPr algn="l">
              <a:buClrTx/>
              <a:buSzTx/>
              <a:buFontTx/>
            </a:pPr>
            <a:r>
              <a:rPr lang="zh-CN" altLang="en-US" b="1" dirty="0">
                <a:latin typeface="黑体" panose="02010609060101010101" charset="-122"/>
                <a:ea typeface="黑体" panose="02010609060101010101" charset="-122"/>
                <a:cs typeface="黑体" panose="02010609060101010101" charset="-122"/>
              </a:rPr>
              <a:t>未</a:t>
            </a:r>
            <a:r>
              <a:rPr lang="zh-CN" altLang="en-US" b="1" dirty="0">
                <a:latin typeface="黑体" panose="02010609060101010101" charset="-122"/>
                <a:ea typeface="黑体" panose="02010609060101010101" charset="-122"/>
              </a:rPr>
              <a:t>来趋势：零代码开发将成更多企业数字化转型核心途径</a:t>
            </a:r>
            <a:endParaRPr lang="zh-CN" altLang="en-US" b="1" dirty="0">
              <a:latin typeface="黑体" panose="02010609060101010101" charset="-122"/>
              <a:ea typeface="黑体" panose="02010609060101010101" charset="-122"/>
            </a:endParaRPr>
          </a:p>
        </p:txBody>
      </p:sp>
      <p:sp>
        <p:nvSpPr>
          <p:cNvPr id="47" name="íšḻíḑé"/>
          <p:cNvSpPr txBox="1"/>
          <p:nvPr>
            <p:custDataLst>
              <p:tags r:id="rId18"/>
            </p:custDataLst>
          </p:nvPr>
        </p:nvSpPr>
        <p:spPr>
          <a:xfrm>
            <a:off x="1470660" y="5436870"/>
            <a:ext cx="9752965" cy="661670"/>
          </a:xfrm>
          <a:prstGeom prst="rect">
            <a:avLst/>
          </a:prstGeom>
          <a:noFill/>
        </p:spPr>
        <p:txBody>
          <a:bodyPr wrap="square" lIns="90000" tIns="46800" rIns="90000" bIns="46800" rtlCol="0"/>
          <a:lstStyle/>
          <a:p>
            <a:pPr marL="171450" indent="-171450" algn="just">
              <a:lnSpc>
                <a:spcPct val="150000"/>
              </a:lnSpc>
              <a:buFont typeface="Arial" panose="020B0604020202020204" pitchFamily="34" charset="0"/>
              <a:buChar char="•"/>
            </a:pPr>
            <a:r>
              <a:rPr lang="zh-CN" altLang="en-US" sz="1400">
                <a:latin typeface="黑体" panose="02010609060101010101" charset="-122"/>
                <a:ea typeface="黑体" panose="02010609060101010101" charset="-122"/>
                <a:cs typeface="黑体" panose="02010609060101010101" charset="-122"/>
                <a:sym typeface="+mn-ea"/>
              </a:rPr>
              <a:t>调研发现，</a:t>
            </a:r>
            <a:r>
              <a:rPr lang="en-US" altLang="zh-CN" sz="1400">
                <a:latin typeface="黑体" panose="02010609060101010101" charset="-122"/>
                <a:ea typeface="黑体" panose="02010609060101010101" charset="-122"/>
                <a:cs typeface="黑体" panose="02010609060101010101" charset="-122"/>
                <a:sym typeface="+mn-ea"/>
              </a:rPr>
              <a:t>87.1%</a:t>
            </a:r>
            <a:r>
              <a:rPr lang="zh-CN" altLang="en-US" sz="1400">
                <a:latin typeface="黑体" panose="02010609060101010101" charset="-122"/>
                <a:ea typeface="黑体" panose="02010609060101010101" charset="-122"/>
                <a:cs typeface="黑体" panose="02010609060101010101" charset="-122"/>
                <a:sym typeface="+mn-ea"/>
              </a:rPr>
              <a:t>的受访者认为，随着零代码应用场景逐步丰富，未来将有更多企业基于零代码开发模式进行人事数字转型实践。</a:t>
            </a:r>
            <a:endParaRPr lang="zh-CN" altLang="en-US" sz="1400" dirty="0">
              <a:latin typeface="黑体" panose="02010609060101010101" charset="-122"/>
              <a:ea typeface="黑体" panose="02010609060101010101" charset="-122"/>
              <a:cs typeface="黑体" panose="02010609060101010101" charset="-122"/>
              <a:sym typeface="+mn-ea"/>
            </a:endParaRPr>
          </a:p>
        </p:txBody>
      </p:sp>
      <p:sp>
        <p:nvSpPr>
          <p:cNvPr id="48" name="iŝḻïḋe"/>
          <p:cNvSpPr/>
          <p:nvPr>
            <p:custDataLst>
              <p:tags r:id="rId19"/>
            </p:custDataLst>
          </p:nvPr>
        </p:nvSpPr>
        <p:spPr>
          <a:xfrm>
            <a:off x="766445" y="5302250"/>
            <a:ext cx="537845" cy="537845"/>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1600" b="1" dirty="0">
                <a:solidFill>
                  <a:schemeClr val="bg1"/>
                </a:solidFill>
                <a:latin typeface="黑体" panose="02010609060101010101" charset="-122"/>
                <a:ea typeface="黑体" panose="02010609060101010101" charset="-122"/>
              </a:rPr>
              <a:t>4</a:t>
            </a:r>
            <a:endParaRPr lang="en-US" altLang="zh-CN" sz="1600" b="1" dirty="0">
              <a:solidFill>
                <a:schemeClr val="bg1"/>
              </a:solidFill>
              <a:latin typeface="黑体" panose="02010609060101010101" charset="-122"/>
              <a:ea typeface="黑体" panose="02010609060101010101" charset="-122"/>
            </a:endParaRPr>
          </a:p>
        </p:txBody>
      </p:sp>
      <p:cxnSp>
        <p:nvCxnSpPr>
          <p:cNvPr id="50" name="îṧliḓé"/>
          <p:cNvCxnSpPr/>
          <p:nvPr>
            <p:custDataLst>
              <p:tags r:id="rId20"/>
            </p:custDataLst>
          </p:nvPr>
        </p:nvCxnSpPr>
        <p:spPr>
          <a:xfrm>
            <a:off x="1613535" y="2228215"/>
            <a:ext cx="3894455"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2" name="îSḻïdê"/>
          <p:cNvCxnSpPr/>
          <p:nvPr>
            <p:custDataLst>
              <p:tags r:id="rId21"/>
            </p:custDataLst>
          </p:nvPr>
        </p:nvCxnSpPr>
        <p:spPr>
          <a:xfrm>
            <a:off x="1613535" y="3587115"/>
            <a:ext cx="3894455"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3" name="íšḻïḓê"/>
          <p:cNvCxnSpPr/>
          <p:nvPr>
            <p:custDataLst>
              <p:tags r:id="rId22"/>
            </p:custDataLst>
          </p:nvPr>
        </p:nvCxnSpPr>
        <p:spPr>
          <a:xfrm>
            <a:off x="1613535" y="4946650"/>
            <a:ext cx="3894455"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pic>
        <p:nvPicPr>
          <p:cNvPr id="16" name="图片 15" descr="1"/>
          <p:cNvPicPr>
            <a:picLocks noChangeAspect="1"/>
          </p:cNvPicPr>
          <p:nvPr>
            <p:custDataLst>
              <p:tags r:id="rId23"/>
            </p:custDataLst>
          </p:nvPr>
        </p:nvPicPr>
        <p:blipFill>
          <a:blip r:embed="rId24"/>
          <a:srcRect l="9656" t="8292" r="10630" b="8681"/>
          <a:stretch>
            <a:fillRect/>
          </a:stretch>
        </p:blipFill>
        <p:spPr>
          <a:xfrm>
            <a:off x="10429240" y="241300"/>
            <a:ext cx="1222375" cy="324485"/>
          </a:xfrm>
          <a:prstGeom prst="rect">
            <a:avLst/>
          </a:prstGeom>
        </p:spPr>
      </p:pic>
      <p:sp>
        <p:nvSpPr>
          <p:cNvPr id="3" name="ïŝḷîḓè"/>
          <p:cNvSpPr txBox="1"/>
          <p:nvPr>
            <p:custDataLst>
              <p:tags r:id="rId25"/>
            </p:custDataLst>
          </p:nvPr>
        </p:nvSpPr>
        <p:spPr>
          <a:xfrm>
            <a:off x="1470660" y="4116705"/>
            <a:ext cx="9753600" cy="661670"/>
          </a:xfrm>
          <a:prstGeom prst="rect">
            <a:avLst/>
          </a:prstGeom>
          <a:noFill/>
        </p:spPr>
        <p:txBody>
          <a:bodyPr wrap="square" lIns="90000" tIns="46800" rIns="90000" bIns="46800" rtlCol="0"/>
          <a:p>
            <a:pPr marL="171450" indent="-171450" algn="just">
              <a:lnSpc>
                <a:spcPct val="150000"/>
              </a:lnSpc>
              <a:buFont typeface="Arial" panose="020B0604020202020204" pitchFamily="34" charset="0"/>
              <a:buChar char="•"/>
            </a:pPr>
            <a:r>
              <a:rPr lang="zh-CN" altLang="en-US" sz="1400">
                <a:latin typeface="黑体" panose="02010609060101010101" charset="-122"/>
                <a:ea typeface="黑体" panose="02010609060101010101" charset="-122"/>
                <a:cs typeface="黑体" panose="02010609060101010101" charset="-122"/>
                <a:sym typeface="+mn-ea"/>
              </a:rPr>
              <a:t>调研发现，相比传统系统开发模式，采用零代码开发可以让</a:t>
            </a:r>
            <a:r>
              <a:rPr lang="zh-CN" altLang="en-US" sz="1400" b="1">
                <a:solidFill>
                  <a:schemeClr val="accent1"/>
                </a:solidFill>
                <a:latin typeface="黑体" panose="02010609060101010101" charset="-122"/>
                <a:ea typeface="黑体" panose="02010609060101010101" charset="-122"/>
                <a:cs typeface="黑体" panose="02010609060101010101" charset="-122"/>
                <a:sym typeface="+mn-ea"/>
              </a:rPr>
              <a:t>非</a:t>
            </a:r>
            <a:r>
              <a:rPr lang="en-US" altLang="zh-CN" sz="1400" b="1">
                <a:solidFill>
                  <a:schemeClr val="accent1"/>
                </a:solidFill>
                <a:latin typeface="黑体" panose="02010609060101010101" charset="-122"/>
                <a:ea typeface="黑体" panose="02010609060101010101" charset="-122"/>
                <a:cs typeface="黑体" panose="02010609060101010101" charset="-122"/>
                <a:sym typeface="+mn-ea"/>
              </a:rPr>
              <a:t>IT</a:t>
            </a:r>
            <a:r>
              <a:rPr lang="zh-CN" altLang="en-US" sz="1400" b="1">
                <a:solidFill>
                  <a:schemeClr val="accent1"/>
                </a:solidFill>
                <a:latin typeface="黑体" panose="02010609060101010101" charset="-122"/>
                <a:ea typeface="黑体" panose="02010609060101010101" charset="-122"/>
                <a:cs typeface="黑体" panose="02010609060101010101" charset="-122"/>
                <a:sym typeface="+mn-ea"/>
              </a:rPr>
              <a:t>专业人员独立完成系统建设及运维迭代</a:t>
            </a:r>
            <a:r>
              <a:rPr lang="zh-CN" altLang="en-US" sz="1400">
                <a:latin typeface="黑体" panose="02010609060101010101" charset="-122"/>
                <a:ea typeface="黑体" panose="02010609060101010101" charset="-122"/>
                <a:cs typeface="黑体" panose="02010609060101010101" charset="-122"/>
                <a:sym typeface="+mn-ea"/>
              </a:rPr>
              <a:t>。基于可视化开发和极强的可扩展性，零代码开发能让业务人员基于发展需要以更低成本、更快响应速度的方式进行数字化创新实践。</a:t>
            </a:r>
            <a:endParaRPr lang="zh-CN" altLang="en-US" sz="1400" dirty="0">
              <a:latin typeface="黑体" panose="02010609060101010101" charset="-122"/>
              <a:ea typeface="黑体" panose="02010609060101010101" charset="-122"/>
              <a:cs typeface="黑体" panose="02010609060101010101" charset="-122"/>
            </a:endParaRPr>
          </a:p>
        </p:txBody>
      </p:sp>
      <p:sp>
        <p:nvSpPr>
          <p:cNvPr id="2" name="文本框 1"/>
          <p:cNvSpPr txBox="1"/>
          <p:nvPr>
            <p:custDataLst>
              <p:tags r:id="rId26"/>
            </p:custDataLst>
          </p:nvPr>
        </p:nvSpPr>
        <p:spPr>
          <a:xfrm>
            <a:off x="306705" y="328930"/>
            <a:ext cx="8773795" cy="460375"/>
          </a:xfrm>
          <a:prstGeom prst="rect">
            <a:avLst/>
          </a:prstGeom>
          <a:noFill/>
        </p:spPr>
        <p:txBody>
          <a:bodyPr wrap="square" rtlCol="0">
            <a:spAutoFit/>
          </a:bodyPr>
          <a:p>
            <a:r>
              <a:rPr lang="zh-CN" altLang="en-US" sz="2400" b="1">
                <a:solidFill>
                  <a:schemeClr val="accent1"/>
                </a:solidFill>
                <a:latin typeface="黑体" panose="02010609060101010101" charset="-122"/>
                <a:ea typeface="黑体" panose="02010609060101010101" charset="-122"/>
                <a:sym typeface="+mn-ea"/>
              </a:rPr>
              <a:t>关键发现</a:t>
            </a:r>
            <a:endParaRPr lang="zh-CN" altLang="en-US" sz="2400" b="1">
              <a:solidFill>
                <a:schemeClr val="accent1"/>
              </a:solidFill>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rot="20340000">
            <a:off x="98425" y="3380740"/>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7" name="文本框 6"/>
          <p:cNvSpPr txBox="1"/>
          <p:nvPr>
            <p:custDataLst>
              <p:tags r:id="rId2"/>
            </p:custDataLst>
          </p:nvPr>
        </p:nvSpPr>
        <p:spPr>
          <a:xfrm rot="20340000">
            <a:off x="6235065" y="2211705"/>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grpSp>
        <p:nvGrpSpPr>
          <p:cNvPr id="10" name="组合 9"/>
          <p:cNvGrpSpPr/>
          <p:nvPr/>
        </p:nvGrpSpPr>
        <p:grpSpPr>
          <a:xfrm>
            <a:off x="534670" y="6501130"/>
            <a:ext cx="11116310" cy="0"/>
            <a:chOff x="717" y="10238"/>
            <a:chExt cx="17506" cy="0"/>
          </a:xfrm>
        </p:grpSpPr>
        <p:cxnSp>
          <p:nvCxnSpPr>
            <p:cNvPr id="8" name="íṩľîḑe"/>
            <p:cNvCxnSpPr/>
            <p:nvPr>
              <p:custDataLst>
                <p:tags r:id="rId3"/>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ïslîdé"/>
            <p:cNvCxnSpPr/>
            <p:nvPr>
              <p:custDataLst>
                <p:tags r:id="rId4"/>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custDataLst>
              <p:tags r:id="rId5"/>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custDataLst>
              <p:tags r:id="rId6"/>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3</a:t>
            </a:r>
            <a:endParaRPr lang="en-US" sz="1600">
              <a:solidFill>
                <a:schemeClr val="bg1">
                  <a:lumMod val="75000"/>
                </a:schemeClr>
              </a:solidFill>
              <a:latin typeface="黑体" panose="02010609060101010101" charset="-122"/>
              <a:ea typeface="黑体" panose="02010609060101010101" charset="-122"/>
              <a:sym typeface="+mn-ea"/>
            </a:endParaRPr>
          </a:p>
        </p:txBody>
      </p:sp>
      <p:sp>
        <p:nvSpPr>
          <p:cNvPr id="3" name="圆角矩形 2"/>
          <p:cNvSpPr/>
          <p:nvPr/>
        </p:nvSpPr>
        <p:spPr>
          <a:xfrm>
            <a:off x="539750" y="1452880"/>
            <a:ext cx="2019935" cy="534035"/>
          </a:xfrm>
          <a:prstGeom prst="roundRect">
            <a:avLst>
              <a:gd name="adj" fmla="val 9512"/>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latin typeface="黑体" panose="02010609060101010101" charset="-122"/>
                <a:ea typeface="黑体" panose="02010609060101010101" charset="-122"/>
              </a:rPr>
              <a:t>企业性质分布</a:t>
            </a:r>
            <a:endParaRPr lang="zh-CN" altLang="en-US" sz="1600" b="1">
              <a:latin typeface="黑体" panose="02010609060101010101" charset="-122"/>
              <a:ea typeface="黑体" panose="02010609060101010101" charset="-122"/>
            </a:endParaRPr>
          </a:p>
        </p:txBody>
      </p:sp>
      <p:sp>
        <p:nvSpPr>
          <p:cNvPr id="9" name="圆角矩形 8"/>
          <p:cNvSpPr/>
          <p:nvPr>
            <p:custDataLst>
              <p:tags r:id="rId7"/>
            </p:custDataLst>
          </p:nvPr>
        </p:nvSpPr>
        <p:spPr>
          <a:xfrm>
            <a:off x="8908415" y="1429385"/>
            <a:ext cx="2019935" cy="534035"/>
          </a:xfrm>
          <a:prstGeom prst="roundRect">
            <a:avLst>
              <a:gd name="adj" fmla="val 9512"/>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latin typeface="黑体" panose="02010609060101010101" charset="-122"/>
                <a:ea typeface="黑体" panose="02010609060101010101" charset="-122"/>
              </a:rPr>
              <a:t>企业人数分布</a:t>
            </a:r>
            <a:endParaRPr lang="zh-CN" altLang="en-US" sz="1600" b="1">
              <a:latin typeface="黑体" panose="02010609060101010101" charset="-122"/>
              <a:ea typeface="黑体" panose="02010609060101010101" charset="-122"/>
            </a:endParaRPr>
          </a:p>
        </p:txBody>
      </p:sp>
      <p:sp>
        <p:nvSpPr>
          <p:cNvPr id="6" name="圆角矩形 5"/>
          <p:cNvSpPr/>
          <p:nvPr>
            <p:custDataLst>
              <p:tags r:id="rId8"/>
            </p:custDataLst>
          </p:nvPr>
        </p:nvSpPr>
        <p:spPr>
          <a:xfrm>
            <a:off x="3410585" y="1452880"/>
            <a:ext cx="4170045" cy="534035"/>
          </a:xfrm>
          <a:prstGeom prst="roundRect">
            <a:avLst>
              <a:gd name="adj" fmla="val 9512"/>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latin typeface="黑体" panose="02010609060101010101" charset="-122"/>
                <a:ea typeface="黑体" panose="02010609060101010101" charset="-122"/>
              </a:rPr>
              <a:t>企业所在行业分布</a:t>
            </a:r>
            <a:endParaRPr lang="zh-CN" altLang="en-US" sz="1600" b="1">
              <a:latin typeface="黑体" panose="02010609060101010101" charset="-122"/>
              <a:ea typeface="黑体" panose="02010609060101010101" charset="-122"/>
            </a:endParaRPr>
          </a:p>
        </p:txBody>
      </p:sp>
      <p:sp>
        <p:nvSpPr>
          <p:cNvPr id="49" name="文本框 48"/>
          <p:cNvSpPr txBox="1"/>
          <p:nvPr>
            <p:custDataLst>
              <p:tags r:id="rId9"/>
            </p:custDataLst>
          </p:nvPr>
        </p:nvSpPr>
        <p:spPr>
          <a:xfrm>
            <a:off x="6383020" y="2273300"/>
            <a:ext cx="391160" cy="488315"/>
          </a:xfrm>
          <a:prstGeom prst="rect">
            <a:avLst/>
          </a:prstGeom>
          <a:noFill/>
        </p:spPr>
        <p:txBody>
          <a:bodyPr wrap="square" rtlCol="0" anchor="ctr" anchorCtr="0">
            <a:noAutofit/>
          </a:bodyPr>
          <a:p>
            <a:pPr algn="ctr"/>
            <a:r>
              <a:rPr lang="zh-CN" altLang="en-US" sz="1000" b="1">
                <a:latin typeface="黑体" panose="02010609060101010101" charset="-122"/>
                <a:ea typeface="黑体" panose="02010609060101010101" charset="-122"/>
              </a:rPr>
              <a:t>教育培训</a:t>
            </a:r>
            <a:endParaRPr lang="zh-CN" altLang="en-US" sz="1000" b="1">
              <a:latin typeface="黑体" panose="02010609060101010101" charset="-122"/>
              <a:ea typeface="黑体" panose="02010609060101010101" charset="-122"/>
            </a:endParaRPr>
          </a:p>
        </p:txBody>
      </p:sp>
      <p:sp>
        <p:nvSpPr>
          <p:cNvPr id="37" name="文本框 36"/>
          <p:cNvSpPr txBox="1"/>
          <p:nvPr>
            <p:custDataLst>
              <p:tags r:id="rId10"/>
            </p:custDataLst>
          </p:nvPr>
        </p:nvSpPr>
        <p:spPr>
          <a:xfrm>
            <a:off x="3362960" y="2120265"/>
            <a:ext cx="1619885" cy="488315"/>
          </a:xfrm>
          <a:prstGeom prst="rect">
            <a:avLst/>
          </a:prstGeom>
          <a:noFill/>
        </p:spPr>
        <p:txBody>
          <a:bodyPr wrap="square" rtlCol="0" anchor="ctr" anchorCtr="0">
            <a:noAutofit/>
          </a:bodyPr>
          <a:p>
            <a:pPr algn="ctr"/>
            <a:r>
              <a:rPr lang="zh-CN" altLang="en-US" sz="2800" b="1">
                <a:latin typeface="黑体" panose="02010609060101010101" charset="-122"/>
                <a:ea typeface="黑体" panose="02010609060101010101" charset="-122"/>
              </a:rPr>
              <a:t>生产制造</a:t>
            </a:r>
            <a:endParaRPr lang="zh-CN" altLang="en-US" sz="2800" b="1">
              <a:latin typeface="黑体" panose="02010609060101010101" charset="-122"/>
              <a:ea typeface="黑体" panose="02010609060101010101" charset="-122"/>
            </a:endParaRPr>
          </a:p>
        </p:txBody>
      </p:sp>
      <p:sp>
        <p:nvSpPr>
          <p:cNvPr id="17" name="文本框 16"/>
          <p:cNvSpPr txBox="1"/>
          <p:nvPr>
            <p:custDataLst>
              <p:tags r:id="rId11"/>
            </p:custDataLst>
          </p:nvPr>
        </p:nvSpPr>
        <p:spPr>
          <a:xfrm>
            <a:off x="3394710" y="2896870"/>
            <a:ext cx="464185" cy="488315"/>
          </a:xfrm>
          <a:prstGeom prst="rect">
            <a:avLst/>
          </a:prstGeom>
          <a:noFill/>
        </p:spPr>
        <p:txBody>
          <a:bodyPr wrap="square" rtlCol="0" anchor="ctr" anchorCtr="0">
            <a:noAutofit/>
          </a:bodyPr>
          <a:p>
            <a:pPr algn="ctr"/>
            <a:r>
              <a:rPr lang="zh-CN" altLang="en-US" b="1">
                <a:latin typeface="黑体" panose="02010609060101010101" charset="-122"/>
                <a:ea typeface="黑体" panose="02010609060101010101" charset="-122"/>
              </a:rPr>
              <a:t>住宿餐饮</a:t>
            </a:r>
            <a:endParaRPr lang="zh-CN" altLang="en-US" b="1">
              <a:latin typeface="黑体" panose="02010609060101010101" charset="-122"/>
              <a:ea typeface="黑体" panose="02010609060101010101" charset="-122"/>
            </a:endParaRPr>
          </a:p>
        </p:txBody>
      </p:sp>
      <p:sp>
        <p:nvSpPr>
          <p:cNvPr id="39" name="文本框 38"/>
          <p:cNvSpPr txBox="1"/>
          <p:nvPr>
            <p:custDataLst>
              <p:tags r:id="rId12"/>
            </p:custDataLst>
          </p:nvPr>
        </p:nvSpPr>
        <p:spPr>
          <a:xfrm>
            <a:off x="3863975" y="2741930"/>
            <a:ext cx="822325" cy="367030"/>
          </a:xfrm>
          <a:prstGeom prst="rect">
            <a:avLst/>
          </a:prstGeom>
          <a:noFill/>
        </p:spPr>
        <p:txBody>
          <a:bodyPr wrap="square" rtlCol="0" anchor="ctr" anchorCtr="0">
            <a:noAutofit/>
          </a:bodyPr>
          <a:p>
            <a:pPr algn="ctr"/>
            <a:r>
              <a:rPr lang="zh-CN" altLang="en-US" b="1">
                <a:latin typeface="黑体" panose="02010609060101010101" charset="-122"/>
                <a:ea typeface="黑体" panose="02010609060101010101" charset="-122"/>
              </a:rPr>
              <a:t>房地产业</a:t>
            </a:r>
            <a:endParaRPr lang="zh-CN" altLang="en-US" b="1">
              <a:latin typeface="黑体" panose="02010609060101010101" charset="-122"/>
              <a:ea typeface="黑体" panose="02010609060101010101" charset="-122"/>
            </a:endParaRPr>
          </a:p>
        </p:txBody>
      </p:sp>
      <p:sp>
        <p:nvSpPr>
          <p:cNvPr id="40" name="文本框 39"/>
          <p:cNvSpPr txBox="1"/>
          <p:nvPr>
            <p:custDataLst>
              <p:tags r:id="rId13"/>
            </p:custDataLst>
          </p:nvPr>
        </p:nvSpPr>
        <p:spPr>
          <a:xfrm>
            <a:off x="3724910" y="3260725"/>
            <a:ext cx="1156970" cy="367030"/>
          </a:xfrm>
          <a:prstGeom prst="rect">
            <a:avLst/>
          </a:prstGeom>
          <a:noFill/>
        </p:spPr>
        <p:txBody>
          <a:bodyPr wrap="square" rtlCol="0" anchor="ctr" anchorCtr="0">
            <a:noAutofit/>
          </a:bodyPr>
          <a:p>
            <a:pPr algn="ctr"/>
            <a:r>
              <a:rPr lang="zh-CN" altLang="en-US" sz="1400" b="1">
                <a:latin typeface="黑体" panose="02010609060101010101" charset="-122"/>
                <a:ea typeface="黑体" panose="02010609060101010101" charset="-122"/>
              </a:rPr>
              <a:t>交通运输</a:t>
            </a:r>
            <a:endParaRPr lang="zh-CN" altLang="en-US" sz="1400" b="1">
              <a:latin typeface="黑体" panose="02010609060101010101" charset="-122"/>
              <a:ea typeface="黑体" panose="02010609060101010101" charset="-122"/>
            </a:endParaRPr>
          </a:p>
        </p:txBody>
      </p:sp>
      <p:sp>
        <p:nvSpPr>
          <p:cNvPr id="18" name="文本框 17"/>
          <p:cNvSpPr txBox="1"/>
          <p:nvPr>
            <p:custDataLst>
              <p:tags r:id="rId14"/>
            </p:custDataLst>
          </p:nvPr>
        </p:nvSpPr>
        <p:spPr>
          <a:xfrm>
            <a:off x="4712970" y="2981325"/>
            <a:ext cx="269875" cy="713105"/>
          </a:xfrm>
          <a:prstGeom prst="rect">
            <a:avLst/>
          </a:prstGeom>
          <a:noFill/>
        </p:spPr>
        <p:txBody>
          <a:bodyPr wrap="square" rtlCol="0" anchor="ctr" anchorCtr="0">
            <a:noAutofit/>
          </a:bodyPr>
          <a:p>
            <a:pPr algn="ctr"/>
            <a:r>
              <a:rPr lang="zh-CN" altLang="en-US" sz="1400" b="1">
                <a:latin typeface="黑体" panose="02010609060101010101" charset="-122"/>
                <a:ea typeface="黑体" panose="02010609060101010101" charset="-122"/>
              </a:rPr>
              <a:t>金融</a:t>
            </a:r>
            <a:endParaRPr lang="zh-CN" altLang="en-US" sz="1400" b="1">
              <a:latin typeface="黑体" panose="02010609060101010101" charset="-122"/>
              <a:ea typeface="黑体" panose="02010609060101010101" charset="-122"/>
            </a:endParaRPr>
          </a:p>
        </p:txBody>
      </p:sp>
      <p:sp>
        <p:nvSpPr>
          <p:cNvPr id="19" name="文本框 18"/>
          <p:cNvSpPr txBox="1"/>
          <p:nvPr>
            <p:custDataLst>
              <p:tags r:id="rId15"/>
            </p:custDataLst>
          </p:nvPr>
        </p:nvSpPr>
        <p:spPr>
          <a:xfrm>
            <a:off x="4906010" y="2065020"/>
            <a:ext cx="1619885" cy="488315"/>
          </a:xfrm>
          <a:prstGeom prst="rect">
            <a:avLst/>
          </a:prstGeom>
          <a:noFill/>
        </p:spPr>
        <p:txBody>
          <a:bodyPr wrap="square" rtlCol="0" anchor="ctr" anchorCtr="0">
            <a:noAutofit/>
          </a:bodyPr>
          <a:p>
            <a:pPr algn="ctr"/>
            <a:r>
              <a:rPr lang="zh-CN" altLang="en-US" sz="2400" b="1">
                <a:latin typeface="黑体" panose="02010609060101010101" charset="-122"/>
                <a:ea typeface="黑体" panose="02010609060101010101" charset="-122"/>
              </a:rPr>
              <a:t>批发零售</a:t>
            </a:r>
            <a:endParaRPr lang="zh-CN" altLang="en-US" sz="2400" b="1">
              <a:latin typeface="黑体" panose="02010609060101010101" charset="-122"/>
              <a:ea typeface="黑体" panose="02010609060101010101" charset="-122"/>
            </a:endParaRPr>
          </a:p>
        </p:txBody>
      </p:sp>
      <p:sp>
        <p:nvSpPr>
          <p:cNvPr id="20" name="文本框 19"/>
          <p:cNvSpPr txBox="1"/>
          <p:nvPr>
            <p:custDataLst>
              <p:tags r:id="rId16"/>
            </p:custDataLst>
          </p:nvPr>
        </p:nvSpPr>
        <p:spPr>
          <a:xfrm>
            <a:off x="4590415" y="2476500"/>
            <a:ext cx="1619885" cy="488315"/>
          </a:xfrm>
          <a:prstGeom prst="rect">
            <a:avLst/>
          </a:prstGeom>
          <a:noFill/>
        </p:spPr>
        <p:txBody>
          <a:bodyPr wrap="square" rtlCol="0" anchor="ctr" anchorCtr="0">
            <a:noAutofit/>
          </a:bodyPr>
          <a:p>
            <a:pPr algn="ctr"/>
            <a:r>
              <a:rPr lang="zh-CN" altLang="en-US" sz="2400" b="1">
                <a:latin typeface="黑体" panose="02010609060101010101" charset="-122"/>
                <a:ea typeface="黑体" panose="02010609060101010101" charset="-122"/>
              </a:rPr>
              <a:t>生活服务</a:t>
            </a:r>
            <a:endParaRPr lang="zh-CN" altLang="en-US" sz="2400" b="1">
              <a:latin typeface="黑体" panose="02010609060101010101" charset="-122"/>
              <a:ea typeface="黑体" panose="02010609060101010101" charset="-122"/>
            </a:endParaRPr>
          </a:p>
        </p:txBody>
      </p:sp>
      <p:sp>
        <p:nvSpPr>
          <p:cNvPr id="44" name="文本框 43"/>
          <p:cNvSpPr txBox="1"/>
          <p:nvPr>
            <p:custDataLst>
              <p:tags r:id="rId17"/>
            </p:custDataLst>
          </p:nvPr>
        </p:nvSpPr>
        <p:spPr>
          <a:xfrm>
            <a:off x="4881880" y="3199765"/>
            <a:ext cx="1619885" cy="488315"/>
          </a:xfrm>
          <a:prstGeom prst="rect">
            <a:avLst/>
          </a:prstGeom>
          <a:noFill/>
        </p:spPr>
        <p:txBody>
          <a:bodyPr wrap="square" rtlCol="0" anchor="ctr" anchorCtr="0">
            <a:noAutofit/>
          </a:bodyPr>
          <a:p>
            <a:pPr algn="ctr"/>
            <a:r>
              <a:rPr lang="zh-CN" altLang="en-US" sz="1400" b="1">
                <a:latin typeface="黑体" panose="02010609060101010101" charset="-122"/>
                <a:ea typeface="黑体" panose="02010609060101010101" charset="-122"/>
              </a:rPr>
              <a:t>体育文娱</a:t>
            </a:r>
            <a:endParaRPr lang="zh-CN" altLang="en-US" sz="1400" b="1">
              <a:latin typeface="黑体" panose="02010609060101010101" charset="-122"/>
              <a:ea typeface="黑体" panose="02010609060101010101" charset="-122"/>
            </a:endParaRPr>
          </a:p>
        </p:txBody>
      </p:sp>
      <p:sp>
        <p:nvSpPr>
          <p:cNvPr id="45" name="文本框 44"/>
          <p:cNvSpPr txBox="1"/>
          <p:nvPr>
            <p:custDataLst>
              <p:tags r:id="rId18"/>
            </p:custDataLst>
          </p:nvPr>
        </p:nvSpPr>
        <p:spPr>
          <a:xfrm>
            <a:off x="6616700" y="2260600"/>
            <a:ext cx="1188720" cy="488315"/>
          </a:xfrm>
          <a:prstGeom prst="rect">
            <a:avLst/>
          </a:prstGeom>
          <a:noFill/>
        </p:spPr>
        <p:txBody>
          <a:bodyPr wrap="square" rtlCol="0" anchor="ctr" anchorCtr="0">
            <a:noAutofit/>
          </a:bodyPr>
          <a:p>
            <a:pPr algn="ctr"/>
            <a:r>
              <a:rPr lang="zh-CN" altLang="en-US" sz="2800" b="1">
                <a:latin typeface="黑体" panose="02010609060101010101" charset="-122"/>
                <a:ea typeface="黑体" panose="02010609060101010101" charset="-122"/>
              </a:rPr>
              <a:t>信息技术</a:t>
            </a:r>
            <a:endParaRPr lang="zh-CN" altLang="en-US" sz="2800" b="1">
              <a:latin typeface="黑体" panose="02010609060101010101" charset="-122"/>
              <a:ea typeface="黑体" panose="02010609060101010101" charset="-122"/>
            </a:endParaRPr>
          </a:p>
        </p:txBody>
      </p:sp>
      <p:sp>
        <p:nvSpPr>
          <p:cNvPr id="21" name="文本框 20"/>
          <p:cNvSpPr txBox="1"/>
          <p:nvPr>
            <p:custDataLst>
              <p:tags r:id="rId19"/>
            </p:custDataLst>
          </p:nvPr>
        </p:nvSpPr>
        <p:spPr>
          <a:xfrm>
            <a:off x="6200775" y="3136265"/>
            <a:ext cx="1619885" cy="488315"/>
          </a:xfrm>
          <a:prstGeom prst="rect">
            <a:avLst/>
          </a:prstGeom>
          <a:noFill/>
        </p:spPr>
        <p:txBody>
          <a:bodyPr wrap="square" rtlCol="0" anchor="ctr" anchorCtr="0">
            <a:noAutofit/>
          </a:bodyPr>
          <a:p>
            <a:pPr algn="ctr"/>
            <a:r>
              <a:rPr lang="zh-CN" altLang="en-US" sz="2800" b="1">
                <a:latin typeface="黑体" panose="02010609060101010101" charset="-122"/>
                <a:ea typeface="黑体" panose="02010609060101010101" charset="-122"/>
              </a:rPr>
              <a:t>工程行业</a:t>
            </a:r>
            <a:endParaRPr lang="zh-CN" altLang="en-US" sz="2800" b="1">
              <a:latin typeface="黑体" panose="02010609060101010101" charset="-122"/>
              <a:ea typeface="黑体" panose="02010609060101010101" charset="-122"/>
            </a:endParaRPr>
          </a:p>
        </p:txBody>
      </p:sp>
      <p:sp>
        <p:nvSpPr>
          <p:cNvPr id="22" name="文本框 21"/>
          <p:cNvSpPr txBox="1"/>
          <p:nvPr>
            <p:custDataLst>
              <p:tags r:id="rId20"/>
            </p:custDataLst>
          </p:nvPr>
        </p:nvSpPr>
        <p:spPr>
          <a:xfrm>
            <a:off x="5088255" y="2870200"/>
            <a:ext cx="1619885" cy="488315"/>
          </a:xfrm>
          <a:prstGeom prst="rect">
            <a:avLst/>
          </a:prstGeom>
          <a:noFill/>
        </p:spPr>
        <p:txBody>
          <a:bodyPr wrap="square" rtlCol="0" anchor="ctr" anchorCtr="0">
            <a:noAutofit/>
          </a:bodyPr>
          <a:p>
            <a:pPr algn="ctr"/>
            <a:r>
              <a:rPr lang="zh-CN" altLang="en-US" sz="1400" b="1">
                <a:latin typeface="黑体" panose="02010609060101010101" charset="-122"/>
                <a:ea typeface="黑体" panose="02010609060101010101" charset="-122"/>
              </a:rPr>
              <a:t>会展服务</a:t>
            </a:r>
            <a:endParaRPr lang="zh-CN" altLang="en-US" sz="1400" b="1">
              <a:latin typeface="黑体" panose="02010609060101010101" charset="-122"/>
              <a:ea typeface="黑体" panose="02010609060101010101" charset="-122"/>
            </a:endParaRPr>
          </a:p>
        </p:txBody>
      </p:sp>
      <p:sp>
        <p:nvSpPr>
          <p:cNvPr id="23" name="文本框 22"/>
          <p:cNvSpPr txBox="1"/>
          <p:nvPr>
            <p:custDataLst>
              <p:tags r:id="rId21"/>
            </p:custDataLst>
          </p:nvPr>
        </p:nvSpPr>
        <p:spPr>
          <a:xfrm>
            <a:off x="6585585" y="2765425"/>
            <a:ext cx="1050925" cy="488315"/>
          </a:xfrm>
          <a:prstGeom prst="rect">
            <a:avLst/>
          </a:prstGeom>
          <a:noFill/>
        </p:spPr>
        <p:txBody>
          <a:bodyPr wrap="square" rtlCol="0" anchor="ctr" anchorCtr="0">
            <a:noAutofit/>
          </a:bodyPr>
          <a:p>
            <a:pPr algn="ctr"/>
            <a:r>
              <a:rPr lang="zh-CN" altLang="en-US" sz="1000" b="1">
                <a:latin typeface="黑体" panose="02010609060101010101" charset="-122"/>
                <a:ea typeface="黑体" panose="02010609060101010101" charset="-122"/>
              </a:rPr>
              <a:t>人力资源服务</a:t>
            </a:r>
            <a:endParaRPr lang="zh-CN" altLang="en-US" sz="1000" b="1">
              <a:latin typeface="黑体" panose="02010609060101010101" charset="-122"/>
              <a:ea typeface="黑体" panose="02010609060101010101" charset="-122"/>
            </a:endParaRPr>
          </a:p>
        </p:txBody>
      </p:sp>
      <p:sp>
        <p:nvSpPr>
          <p:cNvPr id="24" name="文本框 23"/>
          <p:cNvSpPr txBox="1"/>
          <p:nvPr>
            <p:custDataLst>
              <p:tags r:id="rId22"/>
            </p:custDataLst>
          </p:nvPr>
        </p:nvSpPr>
        <p:spPr>
          <a:xfrm>
            <a:off x="4712970" y="2772410"/>
            <a:ext cx="1050925" cy="488315"/>
          </a:xfrm>
          <a:prstGeom prst="rect">
            <a:avLst/>
          </a:prstGeom>
          <a:noFill/>
        </p:spPr>
        <p:txBody>
          <a:bodyPr wrap="square" rtlCol="0" anchor="ctr" anchorCtr="0">
            <a:noAutofit/>
          </a:bodyPr>
          <a:p>
            <a:pPr algn="ctr"/>
            <a:r>
              <a:rPr lang="zh-CN" altLang="en-US" sz="1000" b="1">
                <a:latin typeface="黑体" panose="02010609060101010101" charset="-122"/>
                <a:ea typeface="黑体" panose="02010609060101010101" charset="-122"/>
              </a:rPr>
              <a:t>生物技术</a:t>
            </a:r>
            <a:endParaRPr lang="zh-CN" altLang="en-US" sz="1000" b="1">
              <a:latin typeface="黑体" panose="02010609060101010101" charset="-122"/>
              <a:ea typeface="黑体" panose="02010609060101010101" charset="-122"/>
            </a:endParaRPr>
          </a:p>
        </p:txBody>
      </p:sp>
      <p:sp>
        <p:nvSpPr>
          <p:cNvPr id="25" name="文本框 24"/>
          <p:cNvSpPr txBox="1"/>
          <p:nvPr>
            <p:custDataLst>
              <p:tags r:id="rId23"/>
            </p:custDataLst>
          </p:nvPr>
        </p:nvSpPr>
        <p:spPr>
          <a:xfrm>
            <a:off x="6068695" y="2608580"/>
            <a:ext cx="548005" cy="460375"/>
          </a:xfrm>
          <a:prstGeom prst="rect">
            <a:avLst/>
          </a:prstGeom>
          <a:noFill/>
        </p:spPr>
        <p:txBody>
          <a:bodyPr wrap="square" rtlCol="0" anchor="ctr" anchorCtr="0">
            <a:noAutofit/>
          </a:bodyPr>
          <a:p>
            <a:pPr algn="ctr"/>
            <a:r>
              <a:rPr lang="zh-CN" altLang="en-US" sz="1000" b="1">
                <a:latin typeface="黑体" panose="02010609060101010101" charset="-122"/>
                <a:ea typeface="黑体" panose="02010609060101010101" charset="-122"/>
              </a:rPr>
              <a:t>律所</a:t>
            </a:r>
            <a:endParaRPr lang="zh-CN" altLang="en-US" sz="1000" b="1">
              <a:latin typeface="黑体" panose="02010609060101010101" charset="-122"/>
              <a:ea typeface="黑体" panose="02010609060101010101" charset="-122"/>
            </a:endParaRPr>
          </a:p>
        </p:txBody>
      </p:sp>
      <p:sp>
        <p:nvSpPr>
          <p:cNvPr id="26" name="圆角矩形 25"/>
          <p:cNvSpPr/>
          <p:nvPr>
            <p:custDataLst>
              <p:tags r:id="rId24"/>
            </p:custDataLst>
          </p:nvPr>
        </p:nvSpPr>
        <p:spPr>
          <a:xfrm>
            <a:off x="539750" y="4088765"/>
            <a:ext cx="2019935" cy="534035"/>
          </a:xfrm>
          <a:prstGeom prst="roundRect">
            <a:avLst>
              <a:gd name="adj" fmla="val 9512"/>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latin typeface="黑体" panose="02010609060101010101" charset="-122"/>
                <a:ea typeface="黑体" panose="02010609060101010101" charset="-122"/>
              </a:rPr>
              <a:t>受访者岗位分布</a:t>
            </a:r>
            <a:endParaRPr lang="zh-CN" altLang="en-US" sz="1600" b="1">
              <a:latin typeface="黑体" panose="02010609060101010101" charset="-122"/>
              <a:ea typeface="黑体" panose="02010609060101010101" charset="-122"/>
            </a:endParaRPr>
          </a:p>
        </p:txBody>
      </p:sp>
      <p:sp>
        <p:nvSpPr>
          <p:cNvPr id="27" name="圆角矩形 26"/>
          <p:cNvSpPr/>
          <p:nvPr>
            <p:custDataLst>
              <p:tags r:id="rId25"/>
            </p:custDataLst>
          </p:nvPr>
        </p:nvSpPr>
        <p:spPr>
          <a:xfrm>
            <a:off x="3410585" y="4088765"/>
            <a:ext cx="4170045" cy="534035"/>
          </a:xfrm>
          <a:prstGeom prst="roundRect">
            <a:avLst>
              <a:gd name="adj" fmla="val 9512"/>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latin typeface="黑体" panose="02010609060101010101" charset="-122"/>
                <a:ea typeface="黑体" panose="02010609060101010101" charset="-122"/>
              </a:rPr>
              <a:t>受访者所在城市分布</a:t>
            </a:r>
            <a:endParaRPr lang="zh-CN" altLang="en-US" sz="1600" b="1">
              <a:latin typeface="黑体" panose="02010609060101010101" charset="-122"/>
              <a:ea typeface="黑体" panose="02010609060101010101" charset="-122"/>
            </a:endParaRPr>
          </a:p>
        </p:txBody>
      </p:sp>
      <p:sp>
        <p:nvSpPr>
          <p:cNvPr id="28" name="圆角矩形 27"/>
          <p:cNvSpPr/>
          <p:nvPr>
            <p:custDataLst>
              <p:tags r:id="rId26"/>
            </p:custDataLst>
          </p:nvPr>
        </p:nvSpPr>
        <p:spPr>
          <a:xfrm>
            <a:off x="8431530" y="4088765"/>
            <a:ext cx="2974340" cy="534035"/>
          </a:xfrm>
          <a:prstGeom prst="roundRect">
            <a:avLst>
              <a:gd name="adj" fmla="val 9512"/>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latin typeface="黑体" panose="02010609060101010101" charset="-122"/>
                <a:ea typeface="黑体" panose="02010609060101010101" charset="-122"/>
                <a:cs typeface="黑体" panose="02010609060101010101" charset="-122"/>
              </a:rPr>
              <a:t>调研方法</a:t>
            </a:r>
            <a:r>
              <a:rPr lang="en-US" altLang="zh-CN" sz="1600" b="1">
                <a:latin typeface="黑体" panose="02010609060101010101" charset="-122"/>
                <a:ea typeface="黑体" panose="02010609060101010101" charset="-122"/>
                <a:cs typeface="黑体" panose="02010609060101010101" charset="-122"/>
              </a:rPr>
              <a:t>/</a:t>
            </a:r>
            <a:r>
              <a:rPr lang="zh-CN" altLang="en-US" sz="1600" b="1">
                <a:latin typeface="黑体" panose="02010609060101010101" charset="-122"/>
                <a:ea typeface="黑体" panose="02010609060101010101" charset="-122"/>
                <a:cs typeface="黑体" panose="02010609060101010101" charset="-122"/>
              </a:rPr>
              <a:t>渠道概述</a:t>
            </a:r>
            <a:endParaRPr lang="zh-CN" altLang="en-US" sz="1600" b="1">
              <a:latin typeface="黑体" panose="02010609060101010101" charset="-122"/>
              <a:ea typeface="黑体" panose="02010609060101010101" charset="-122"/>
              <a:cs typeface="黑体" panose="02010609060101010101" charset="-122"/>
            </a:endParaRPr>
          </a:p>
        </p:txBody>
      </p:sp>
      <p:sp>
        <p:nvSpPr>
          <p:cNvPr id="56" name="文本框 55"/>
          <p:cNvSpPr txBox="1"/>
          <p:nvPr>
            <p:custDataLst>
              <p:tags r:id="rId27"/>
            </p:custDataLst>
          </p:nvPr>
        </p:nvSpPr>
        <p:spPr>
          <a:xfrm>
            <a:off x="507365" y="2056765"/>
            <a:ext cx="2341245" cy="1662430"/>
          </a:xfrm>
          <a:prstGeom prst="rect">
            <a:avLst/>
          </a:prstGeom>
          <a:noFill/>
        </p:spPr>
        <p:txBody>
          <a:bodyPr wrap="square" rtlCol="0" anchor="t" anchorCtr="0">
            <a:noAutofit/>
          </a:bodyPr>
          <a:p>
            <a:pPr marL="285750" indent="-285750" algn="l" fontAlgn="auto">
              <a:lnSpc>
                <a:spcPct val="130000"/>
              </a:lnSpc>
              <a:buFont typeface="Wingdings" panose="05000000000000000000" charset="0"/>
              <a:buChar char="Ø"/>
            </a:pPr>
            <a:r>
              <a:rPr lang="zh-CN" altLang="en-US" sz="1400">
                <a:latin typeface="黑体" panose="02010609060101010101" charset="-122"/>
                <a:ea typeface="黑体" panose="02010609060101010101" charset="-122"/>
                <a:cs typeface="黑体" panose="02010609060101010101" charset="-122"/>
              </a:rPr>
              <a:t>民营企业</a:t>
            </a:r>
            <a:r>
              <a:rPr lang="en-US" altLang="zh-CN" sz="1400">
                <a:latin typeface="黑体" panose="02010609060101010101" charset="-122"/>
                <a:ea typeface="黑体" panose="02010609060101010101" charset="-122"/>
                <a:cs typeface="黑体" panose="02010609060101010101" charset="-122"/>
              </a:rPr>
              <a:t> </a:t>
            </a:r>
            <a:r>
              <a:rPr lang="en-US" altLang="zh-CN" sz="1400" b="1">
                <a:solidFill>
                  <a:srgbClr val="0236DE"/>
                </a:solidFill>
                <a:latin typeface="黑体" panose="02010609060101010101" charset="-122"/>
                <a:ea typeface="黑体" panose="02010609060101010101" charset="-122"/>
                <a:cs typeface="黑体" panose="02010609060101010101" charset="-122"/>
              </a:rPr>
              <a:t>80.2%</a:t>
            </a:r>
            <a:endParaRPr lang="en-US" altLang="zh-CN" sz="1400">
              <a:latin typeface="黑体" panose="02010609060101010101" charset="-122"/>
              <a:ea typeface="黑体" panose="02010609060101010101" charset="-122"/>
              <a:cs typeface="黑体" panose="02010609060101010101" charset="-122"/>
            </a:endParaRPr>
          </a:p>
          <a:p>
            <a:pPr marL="285750" indent="-285750" algn="l" fontAlgn="auto">
              <a:lnSpc>
                <a:spcPct val="130000"/>
              </a:lnSpc>
              <a:buFont typeface="Wingdings" panose="05000000000000000000" charset="0"/>
              <a:buChar char="Ø"/>
            </a:pPr>
            <a:r>
              <a:rPr lang="zh-CN" altLang="en-US" sz="1400">
                <a:latin typeface="黑体" panose="02010609060101010101" charset="-122"/>
                <a:ea typeface="黑体" panose="02010609060101010101" charset="-122"/>
                <a:cs typeface="黑体" panose="02010609060101010101" charset="-122"/>
              </a:rPr>
              <a:t>国有企业</a:t>
            </a:r>
            <a:r>
              <a:rPr lang="en-US" altLang="zh-CN" sz="1400">
                <a:latin typeface="黑体" panose="02010609060101010101" charset="-122"/>
                <a:ea typeface="黑体" panose="02010609060101010101" charset="-122"/>
                <a:cs typeface="黑体" panose="02010609060101010101" charset="-122"/>
              </a:rPr>
              <a:t> </a:t>
            </a:r>
            <a:r>
              <a:rPr lang="en-US" altLang="zh-CN" sz="1400" b="1">
                <a:solidFill>
                  <a:srgbClr val="0236DE"/>
                </a:solidFill>
                <a:latin typeface="黑体" panose="02010609060101010101" charset="-122"/>
                <a:ea typeface="黑体" panose="02010609060101010101" charset="-122"/>
                <a:cs typeface="黑体" panose="02010609060101010101" charset="-122"/>
              </a:rPr>
              <a:t>9.5%</a:t>
            </a:r>
            <a:endParaRPr lang="en-US" altLang="zh-CN" sz="1400" b="1">
              <a:solidFill>
                <a:srgbClr val="0236DE"/>
              </a:solidFill>
              <a:latin typeface="黑体" panose="02010609060101010101" charset="-122"/>
              <a:ea typeface="黑体" panose="02010609060101010101" charset="-122"/>
              <a:cs typeface="黑体" panose="02010609060101010101" charset="-122"/>
            </a:endParaRPr>
          </a:p>
          <a:p>
            <a:pPr marL="285750" indent="-285750" algn="l" fontAlgn="auto">
              <a:lnSpc>
                <a:spcPct val="130000"/>
              </a:lnSpc>
              <a:buFont typeface="Wingdings" panose="05000000000000000000" charset="0"/>
              <a:buChar char="Ø"/>
            </a:pPr>
            <a:r>
              <a:rPr lang="zh-CN" altLang="en-US" sz="1400">
                <a:latin typeface="黑体" panose="02010609060101010101" charset="-122"/>
                <a:ea typeface="黑体" panose="02010609060101010101" charset="-122"/>
                <a:cs typeface="黑体" panose="02010609060101010101" charset="-122"/>
              </a:rPr>
              <a:t>外资企业</a:t>
            </a:r>
            <a:r>
              <a:rPr lang="en-US" altLang="zh-CN" sz="1400">
                <a:latin typeface="黑体" panose="02010609060101010101" charset="-122"/>
                <a:ea typeface="黑体" panose="02010609060101010101" charset="-122"/>
                <a:cs typeface="黑体" panose="02010609060101010101" charset="-122"/>
              </a:rPr>
              <a:t> </a:t>
            </a:r>
            <a:r>
              <a:rPr lang="en-US" altLang="zh-CN" sz="1400" b="1">
                <a:solidFill>
                  <a:srgbClr val="0236DE"/>
                </a:solidFill>
                <a:latin typeface="黑体" panose="02010609060101010101" charset="-122"/>
                <a:ea typeface="黑体" panose="02010609060101010101" charset="-122"/>
                <a:cs typeface="黑体" panose="02010609060101010101" charset="-122"/>
              </a:rPr>
              <a:t>4.3%</a:t>
            </a:r>
            <a:endParaRPr lang="en-US" altLang="zh-CN" sz="1400" b="1">
              <a:solidFill>
                <a:srgbClr val="0236DE"/>
              </a:solidFill>
              <a:latin typeface="黑体" panose="02010609060101010101" charset="-122"/>
              <a:ea typeface="黑体" panose="02010609060101010101" charset="-122"/>
              <a:cs typeface="黑体" panose="02010609060101010101" charset="-122"/>
            </a:endParaRPr>
          </a:p>
          <a:p>
            <a:pPr marL="285750" indent="-285750" algn="l" fontAlgn="auto">
              <a:lnSpc>
                <a:spcPct val="130000"/>
              </a:lnSpc>
              <a:buFont typeface="Wingdings" panose="05000000000000000000" charset="0"/>
              <a:buChar char="Ø"/>
            </a:pPr>
            <a:r>
              <a:rPr lang="zh-CN" altLang="en-US" sz="1400">
                <a:latin typeface="黑体" panose="02010609060101010101" charset="-122"/>
                <a:ea typeface="黑体" panose="02010609060101010101" charset="-122"/>
                <a:cs typeface="黑体" panose="02010609060101010101" charset="-122"/>
              </a:rPr>
              <a:t>事业单位</a:t>
            </a:r>
            <a:r>
              <a:rPr lang="en-US" altLang="zh-CN" sz="1400">
                <a:latin typeface="黑体" panose="02010609060101010101" charset="-122"/>
                <a:ea typeface="黑体" panose="02010609060101010101" charset="-122"/>
                <a:cs typeface="黑体" panose="02010609060101010101" charset="-122"/>
              </a:rPr>
              <a:t> </a:t>
            </a:r>
            <a:r>
              <a:rPr lang="en-US" altLang="zh-CN" sz="1400" b="1">
                <a:solidFill>
                  <a:srgbClr val="0236DE"/>
                </a:solidFill>
                <a:latin typeface="黑体" panose="02010609060101010101" charset="-122"/>
                <a:ea typeface="黑体" panose="02010609060101010101" charset="-122"/>
                <a:cs typeface="黑体" panose="02010609060101010101" charset="-122"/>
              </a:rPr>
              <a:t>1.7%</a:t>
            </a:r>
            <a:endParaRPr lang="en-US" altLang="zh-CN" sz="1400">
              <a:latin typeface="黑体" panose="02010609060101010101" charset="-122"/>
              <a:ea typeface="黑体" panose="02010609060101010101" charset="-122"/>
              <a:cs typeface="黑体" panose="02010609060101010101" charset="-122"/>
            </a:endParaRPr>
          </a:p>
          <a:p>
            <a:pPr marL="285750" indent="-285750" algn="l" fontAlgn="auto">
              <a:lnSpc>
                <a:spcPct val="130000"/>
              </a:lnSpc>
              <a:buFont typeface="Wingdings" panose="05000000000000000000" charset="0"/>
              <a:buChar char="Ø"/>
            </a:pPr>
            <a:r>
              <a:rPr lang="zh-CN" altLang="en-US" sz="1400">
                <a:latin typeface="黑体" panose="02010609060101010101" charset="-122"/>
                <a:ea typeface="黑体" panose="02010609060101010101" charset="-122"/>
                <a:cs typeface="黑体" panose="02010609060101010101" charset="-122"/>
              </a:rPr>
              <a:t>合资企业</a:t>
            </a:r>
            <a:r>
              <a:rPr lang="en-US" altLang="zh-CN" sz="1400">
                <a:latin typeface="黑体" panose="02010609060101010101" charset="-122"/>
                <a:ea typeface="黑体" panose="02010609060101010101" charset="-122"/>
                <a:cs typeface="黑体" panose="02010609060101010101" charset="-122"/>
              </a:rPr>
              <a:t> </a:t>
            </a:r>
            <a:r>
              <a:rPr lang="en-US" altLang="zh-CN" sz="1400" b="1">
                <a:solidFill>
                  <a:srgbClr val="0236DE"/>
                </a:solidFill>
                <a:latin typeface="黑体" panose="02010609060101010101" charset="-122"/>
                <a:ea typeface="黑体" panose="02010609060101010101" charset="-122"/>
                <a:cs typeface="黑体" panose="02010609060101010101" charset="-122"/>
              </a:rPr>
              <a:t>1.7%</a:t>
            </a:r>
            <a:endParaRPr lang="en-US" altLang="zh-CN" sz="1400" b="1">
              <a:solidFill>
                <a:srgbClr val="0236DE"/>
              </a:solidFill>
              <a:latin typeface="黑体" panose="02010609060101010101" charset="-122"/>
              <a:ea typeface="黑体" panose="02010609060101010101" charset="-122"/>
              <a:cs typeface="黑体" panose="02010609060101010101" charset="-122"/>
            </a:endParaRPr>
          </a:p>
          <a:p>
            <a:pPr marL="285750" indent="-285750" algn="l" fontAlgn="auto">
              <a:lnSpc>
                <a:spcPct val="130000"/>
              </a:lnSpc>
              <a:buFont typeface="Wingdings" panose="05000000000000000000" charset="0"/>
              <a:buChar char="Ø"/>
            </a:pPr>
            <a:r>
              <a:rPr lang="zh-CN" altLang="en-US" sz="1400">
                <a:latin typeface="黑体" panose="02010609060101010101" charset="-122"/>
                <a:ea typeface="黑体" panose="02010609060101010101" charset="-122"/>
                <a:cs typeface="黑体" panose="02010609060101010101" charset="-122"/>
                <a:sym typeface="+mn-ea"/>
              </a:rPr>
              <a:t>其他企业</a:t>
            </a:r>
            <a:r>
              <a:rPr lang="en-US" altLang="zh-CN" sz="1400">
                <a:latin typeface="黑体" panose="02010609060101010101" charset="-122"/>
                <a:ea typeface="黑体" panose="02010609060101010101" charset="-122"/>
                <a:cs typeface="黑体" panose="02010609060101010101" charset="-122"/>
                <a:sym typeface="+mn-ea"/>
              </a:rPr>
              <a:t> </a:t>
            </a:r>
            <a:r>
              <a:rPr lang="en-US" altLang="zh-CN" sz="1400" b="1">
                <a:solidFill>
                  <a:srgbClr val="0236DE"/>
                </a:solidFill>
                <a:latin typeface="黑体" panose="02010609060101010101" charset="-122"/>
                <a:ea typeface="黑体" panose="02010609060101010101" charset="-122"/>
                <a:cs typeface="黑体" panose="02010609060101010101" charset="-122"/>
                <a:sym typeface="+mn-ea"/>
              </a:rPr>
              <a:t>2.6%</a:t>
            </a:r>
            <a:endParaRPr lang="en-US" altLang="zh-CN" sz="1400" b="1">
              <a:solidFill>
                <a:srgbClr val="0236DE"/>
              </a:solidFill>
              <a:latin typeface="黑体" panose="02010609060101010101" charset="-122"/>
              <a:ea typeface="黑体" panose="02010609060101010101" charset="-122"/>
              <a:cs typeface="黑体" panose="02010609060101010101" charset="-122"/>
            </a:endParaRPr>
          </a:p>
        </p:txBody>
      </p:sp>
      <p:pic>
        <p:nvPicPr>
          <p:cNvPr id="59" name="图片 58"/>
          <p:cNvPicPr>
            <a:picLocks noChangeAspect="1"/>
          </p:cNvPicPr>
          <p:nvPr>
            <p:custDataLst>
              <p:tags r:id="rId28"/>
            </p:custDataLst>
          </p:nvPr>
        </p:nvPicPr>
        <p:blipFill>
          <a:blip r:embed="rId29"/>
          <a:stretch>
            <a:fillRect/>
          </a:stretch>
        </p:blipFill>
        <p:spPr>
          <a:xfrm>
            <a:off x="8401050" y="2089785"/>
            <a:ext cx="3141980" cy="1807210"/>
          </a:xfrm>
          <a:prstGeom prst="rect">
            <a:avLst/>
          </a:prstGeom>
        </p:spPr>
      </p:pic>
      <p:sp>
        <p:nvSpPr>
          <p:cNvPr id="60" name="文本框 59"/>
          <p:cNvSpPr txBox="1"/>
          <p:nvPr>
            <p:custDataLst>
              <p:tags r:id="rId30"/>
            </p:custDataLst>
          </p:nvPr>
        </p:nvSpPr>
        <p:spPr>
          <a:xfrm>
            <a:off x="514350" y="4725670"/>
            <a:ext cx="2823210" cy="1385570"/>
          </a:xfrm>
          <a:prstGeom prst="rect">
            <a:avLst/>
          </a:prstGeom>
          <a:noFill/>
        </p:spPr>
        <p:txBody>
          <a:bodyPr wrap="square" rtlCol="0" anchor="t" anchorCtr="0">
            <a:noAutofit/>
          </a:bodyPr>
          <a:p>
            <a:pPr marL="285750" indent="-285750" algn="l" fontAlgn="auto">
              <a:lnSpc>
                <a:spcPct val="130000"/>
              </a:lnSpc>
              <a:buFont typeface="Wingdings" panose="05000000000000000000" charset="0"/>
              <a:buChar char="Ø"/>
            </a:pPr>
            <a:r>
              <a:rPr lang="zh-CN" altLang="en-US" sz="1400">
                <a:latin typeface="黑体" panose="02010609060101010101" charset="-122"/>
                <a:ea typeface="黑体" panose="02010609060101010101" charset="-122"/>
                <a:cs typeface="黑体" panose="02010609060101010101" charset="-122"/>
              </a:rPr>
              <a:t>人力资源类</a:t>
            </a:r>
            <a:r>
              <a:rPr lang="en-US" altLang="zh-CN" sz="1400">
                <a:latin typeface="黑体" panose="02010609060101010101" charset="-122"/>
                <a:ea typeface="黑体" panose="02010609060101010101" charset="-122"/>
                <a:cs typeface="黑体" panose="02010609060101010101" charset="-122"/>
              </a:rPr>
              <a:t> </a:t>
            </a:r>
            <a:r>
              <a:rPr lang="en-US" altLang="zh-CN" sz="1400" b="1">
                <a:solidFill>
                  <a:srgbClr val="0236DE"/>
                </a:solidFill>
                <a:latin typeface="黑体" panose="02010609060101010101" charset="-122"/>
                <a:ea typeface="黑体" panose="02010609060101010101" charset="-122"/>
                <a:cs typeface="黑体" panose="02010609060101010101" charset="-122"/>
              </a:rPr>
              <a:t>34.7%</a:t>
            </a:r>
            <a:endParaRPr lang="en-US" altLang="zh-CN" sz="1400">
              <a:latin typeface="黑体" panose="02010609060101010101" charset="-122"/>
              <a:ea typeface="黑体" panose="02010609060101010101" charset="-122"/>
              <a:cs typeface="黑体" panose="02010609060101010101" charset="-122"/>
            </a:endParaRPr>
          </a:p>
          <a:p>
            <a:pPr marL="285750" indent="-285750" algn="l" fontAlgn="auto">
              <a:lnSpc>
                <a:spcPct val="130000"/>
              </a:lnSpc>
              <a:buFont typeface="Wingdings" panose="05000000000000000000" charset="0"/>
              <a:buChar char="Ø"/>
            </a:pPr>
            <a:r>
              <a:rPr lang="zh-CN" altLang="en-US" sz="1400">
                <a:latin typeface="黑体" panose="02010609060101010101" charset="-122"/>
                <a:ea typeface="黑体" panose="02010609060101010101" charset="-122"/>
                <a:cs typeface="黑体" panose="02010609060101010101" charset="-122"/>
              </a:rPr>
              <a:t>行政</a:t>
            </a:r>
            <a:r>
              <a:rPr lang="en-US" altLang="zh-CN" sz="1400">
                <a:latin typeface="黑体" panose="02010609060101010101" charset="-122"/>
                <a:ea typeface="黑体" panose="02010609060101010101" charset="-122"/>
                <a:cs typeface="黑体" panose="02010609060101010101" charset="-122"/>
              </a:rPr>
              <a:t>/</a:t>
            </a:r>
            <a:r>
              <a:rPr lang="zh-CN" altLang="en-US" sz="1400">
                <a:latin typeface="黑体" panose="02010609060101010101" charset="-122"/>
                <a:ea typeface="黑体" panose="02010609060101010101" charset="-122"/>
                <a:cs typeface="黑体" panose="02010609060101010101" charset="-122"/>
              </a:rPr>
              <a:t>法务</a:t>
            </a:r>
            <a:r>
              <a:rPr lang="en-US" altLang="zh-CN" sz="1400">
                <a:latin typeface="黑体" panose="02010609060101010101" charset="-122"/>
                <a:ea typeface="黑体" panose="02010609060101010101" charset="-122"/>
                <a:cs typeface="黑体" panose="02010609060101010101" charset="-122"/>
              </a:rPr>
              <a:t>/</a:t>
            </a:r>
            <a:r>
              <a:rPr lang="zh-CN" altLang="en-US" sz="1400">
                <a:latin typeface="黑体" panose="02010609060101010101" charset="-122"/>
                <a:ea typeface="黑体" panose="02010609060101010101" charset="-122"/>
                <a:cs typeface="黑体" panose="02010609060101010101" charset="-122"/>
              </a:rPr>
              <a:t>财务类</a:t>
            </a:r>
            <a:r>
              <a:rPr lang="en-US" altLang="zh-CN" sz="1400">
                <a:latin typeface="黑体" panose="02010609060101010101" charset="-122"/>
                <a:ea typeface="黑体" panose="02010609060101010101" charset="-122"/>
                <a:cs typeface="黑体" panose="02010609060101010101" charset="-122"/>
              </a:rPr>
              <a:t> </a:t>
            </a:r>
            <a:r>
              <a:rPr lang="en-US" altLang="zh-CN" sz="1400" b="1">
                <a:solidFill>
                  <a:srgbClr val="0236DE"/>
                </a:solidFill>
                <a:latin typeface="黑体" panose="02010609060101010101" charset="-122"/>
                <a:ea typeface="黑体" panose="02010609060101010101" charset="-122"/>
                <a:cs typeface="黑体" panose="02010609060101010101" charset="-122"/>
              </a:rPr>
              <a:t>21.3%</a:t>
            </a:r>
            <a:endParaRPr lang="en-US" altLang="zh-CN" sz="1400" b="1">
              <a:solidFill>
                <a:srgbClr val="0236DE"/>
              </a:solidFill>
              <a:latin typeface="黑体" panose="02010609060101010101" charset="-122"/>
              <a:ea typeface="黑体" panose="02010609060101010101" charset="-122"/>
              <a:cs typeface="黑体" panose="02010609060101010101" charset="-122"/>
            </a:endParaRPr>
          </a:p>
          <a:p>
            <a:pPr marL="285750" indent="-285750" algn="l" fontAlgn="auto">
              <a:lnSpc>
                <a:spcPct val="130000"/>
              </a:lnSpc>
              <a:buFont typeface="Wingdings" panose="05000000000000000000" charset="0"/>
              <a:buChar char="Ø"/>
            </a:pPr>
            <a:r>
              <a:rPr lang="zh-CN" altLang="en-US" sz="1400">
                <a:latin typeface="黑体" panose="02010609060101010101" charset="-122"/>
                <a:ea typeface="黑体" panose="02010609060101010101" charset="-122"/>
                <a:cs typeface="黑体" panose="02010609060101010101" charset="-122"/>
              </a:rPr>
              <a:t>技术与研发类</a:t>
            </a:r>
            <a:r>
              <a:rPr lang="en-US" altLang="zh-CN" sz="1400">
                <a:latin typeface="黑体" panose="02010609060101010101" charset="-122"/>
                <a:ea typeface="黑体" panose="02010609060101010101" charset="-122"/>
                <a:cs typeface="黑体" panose="02010609060101010101" charset="-122"/>
              </a:rPr>
              <a:t> </a:t>
            </a:r>
            <a:r>
              <a:rPr lang="en-US" altLang="zh-CN" sz="1400" b="1">
                <a:solidFill>
                  <a:srgbClr val="0236DE"/>
                </a:solidFill>
                <a:latin typeface="黑体" panose="02010609060101010101" charset="-122"/>
                <a:ea typeface="黑体" panose="02010609060101010101" charset="-122"/>
                <a:cs typeface="黑体" panose="02010609060101010101" charset="-122"/>
                <a:sym typeface="+mn-ea"/>
              </a:rPr>
              <a:t>12.7%</a:t>
            </a:r>
            <a:endParaRPr lang="en-US" altLang="zh-CN" sz="1400" b="1">
              <a:solidFill>
                <a:srgbClr val="0236DE"/>
              </a:solidFill>
              <a:latin typeface="黑体" panose="02010609060101010101" charset="-122"/>
              <a:ea typeface="黑体" panose="02010609060101010101" charset="-122"/>
              <a:cs typeface="黑体" panose="02010609060101010101" charset="-122"/>
              <a:sym typeface="+mn-ea"/>
            </a:endParaRPr>
          </a:p>
          <a:p>
            <a:pPr marL="285750" indent="-285750" algn="l" fontAlgn="auto">
              <a:lnSpc>
                <a:spcPct val="130000"/>
              </a:lnSpc>
              <a:buFont typeface="Wingdings" panose="05000000000000000000" charset="0"/>
              <a:buChar char="Ø"/>
            </a:pPr>
            <a:r>
              <a:rPr lang="zh-CN" altLang="en-US" sz="1400">
                <a:latin typeface="黑体" panose="02010609060101010101" charset="-122"/>
                <a:ea typeface="黑体" panose="02010609060101010101" charset="-122"/>
                <a:cs typeface="黑体" panose="02010609060101010101" charset="-122"/>
              </a:rPr>
              <a:t>其他业务类</a:t>
            </a:r>
            <a:r>
              <a:rPr lang="en-US" altLang="zh-CN" sz="1400">
                <a:latin typeface="黑体" panose="02010609060101010101" charset="-122"/>
                <a:ea typeface="黑体" panose="02010609060101010101" charset="-122"/>
                <a:cs typeface="黑体" panose="02010609060101010101" charset="-122"/>
              </a:rPr>
              <a:t> </a:t>
            </a:r>
            <a:r>
              <a:rPr lang="en-US" altLang="zh-CN" sz="1400" b="1">
                <a:solidFill>
                  <a:srgbClr val="0236DE"/>
                </a:solidFill>
                <a:latin typeface="黑体" panose="02010609060101010101" charset="-122"/>
                <a:ea typeface="黑体" panose="02010609060101010101" charset="-122"/>
                <a:cs typeface="黑体" panose="02010609060101010101" charset="-122"/>
              </a:rPr>
              <a:t>31.3%</a:t>
            </a:r>
            <a:endParaRPr lang="en-US" altLang="zh-CN" sz="1400" b="1">
              <a:solidFill>
                <a:srgbClr val="0236DE"/>
              </a:solidFill>
              <a:latin typeface="黑体" panose="02010609060101010101" charset="-122"/>
              <a:ea typeface="黑体" panose="02010609060101010101" charset="-122"/>
              <a:cs typeface="黑体" panose="02010609060101010101" charset="-122"/>
            </a:endParaRPr>
          </a:p>
        </p:txBody>
      </p:sp>
      <p:pic>
        <p:nvPicPr>
          <p:cNvPr id="83" name="图片 82"/>
          <p:cNvPicPr>
            <a:picLocks noChangeAspect="1"/>
          </p:cNvPicPr>
          <p:nvPr>
            <p:custDataLst>
              <p:tags r:id="rId31"/>
            </p:custDataLst>
          </p:nvPr>
        </p:nvPicPr>
        <p:blipFill>
          <a:blip r:embed="rId32"/>
          <a:stretch>
            <a:fillRect/>
          </a:stretch>
        </p:blipFill>
        <p:spPr>
          <a:xfrm>
            <a:off x="5249545" y="4773930"/>
            <a:ext cx="2019935" cy="1569720"/>
          </a:xfrm>
          <a:prstGeom prst="rect">
            <a:avLst/>
          </a:prstGeom>
        </p:spPr>
      </p:pic>
      <p:pic>
        <p:nvPicPr>
          <p:cNvPr id="84" name="图片 83"/>
          <p:cNvPicPr>
            <a:picLocks noChangeAspect="1"/>
          </p:cNvPicPr>
          <p:nvPr>
            <p:custDataLst>
              <p:tags r:id="rId33"/>
            </p:custDataLst>
          </p:nvPr>
        </p:nvPicPr>
        <p:blipFill>
          <a:blip r:embed="rId34"/>
          <a:srcRect l="51983" t="3448"/>
          <a:stretch>
            <a:fillRect/>
          </a:stretch>
        </p:blipFill>
        <p:spPr>
          <a:xfrm>
            <a:off x="4140835" y="4664075"/>
            <a:ext cx="572135" cy="557530"/>
          </a:xfrm>
          <a:prstGeom prst="rect">
            <a:avLst/>
          </a:prstGeom>
        </p:spPr>
      </p:pic>
      <p:sp>
        <p:nvSpPr>
          <p:cNvPr id="61" name="文本框 60"/>
          <p:cNvSpPr txBox="1"/>
          <p:nvPr/>
        </p:nvSpPr>
        <p:spPr>
          <a:xfrm>
            <a:off x="3410585" y="4789488"/>
            <a:ext cx="1035050" cy="306705"/>
          </a:xfrm>
          <a:prstGeom prst="rect">
            <a:avLst/>
          </a:prstGeom>
          <a:noFill/>
        </p:spPr>
        <p:txBody>
          <a:bodyPr wrap="square" rtlCol="0">
            <a:spAutoFit/>
          </a:bodyPr>
          <a:p>
            <a:r>
              <a:rPr lang="zh-CN" altLang="en-US" sz="1400">
                <a:latin typeface="黑体" panose="02010609060101010101" charset="-122"/>
                <a:ea typeface="黑体" panose="02010609060101010101" charset="-122"/>
              </a:rPr>
              <a:t>数据量：</a:t>
            </a:r>
            <a:endParaRPr lang="zh-CN" altLang="en-US" sz="1400">
              <a:latin typeface="黑体" panose="02010609060101010101" charset="-122"/>
              <a:ea typeface="黑体" panose="02010609060101010101" charset="-122"/>
            </a:endParaRPr>
          </a:p>
        </p:txBody>
      </p:sp>
      <p:sp>
        <p:nvSpPr>
          <p:cNvPr id="82" name="文本框 81"/>
          <p:cNvSpPr txBox="1"/>
          <p:nvPr>
            <p:custDataLst>
              <p:tags r:id="rId35"/>
            </p:custDataLst>
          </p:nvPr>
        </p:nvSpPr>
        <p:spPr>
          <a:xfrm>
            <a:off x="7943850" y="4725670"/>
            <a:ext cx="4064000" cy="1383665"/>
          </a:xfrm>
          <a:prstGeom prst="rect">
            <a:avLst/>
          </a:prstGeom>
          <a:noFill/>
        </p:spPr>
        <p:txBody>
          <a:bodyPr wrap="square" rtlCol="0">
            <a:spAutoFit/>
          </a:bodyPr>
          <a:p>
            <a:pPr marL="285750" indent="-285750" algn="just" fontAlgn="auto">
              <a:lnSpc>
                <a:spcPct val="150000"/>
              </a:lnSpc>
              <a:buFont typeface="Wingdings" panose="05000000000000000000" charset="0"/>
              <a:buChar char="Ø"/>
            </a:pPr>
            <a:r>
              <a:rPr lang="zh-CN" altLang="en-US" sz="1400">
                <a:latin typeface="黑体" panose="02010609060101010101" charset="-122"/>
                <a:ea typeface="黑体" panose="02010609060101010101" charset="-122"/>
                <a:cs typeface="黑体" panose="02010609060101010101" charset="-122"/>
              </a:rPr>
              <a:t>调研方法：公开问卷调研、企业定向采访</a:t>
            </a:r>
            <a:endParaRPr lang="zh-CN" altLang="en-US" sz="1400">
              <a:latin typeface="黑体" panose="02010609060101010101" charset="-122"/>
              <a:ea typeface="黑体" panose="02010609060101010101" charset="-122"/>
              <a:cs typeface="黑体" panose="02010609060101010101" charset="-122"/>
            </a:endParaRPr>
          </a:p>
          <a:p>
            <a:pPr marL="285750" indent="-285750" algn="just" fontAlgn="auto">
              <a:lnSpc>
                <a:spcPct val="150000"/>
              </a:lnSpc>
              <a:buFont typeface="Wingdings" panose="05000000000000000000" charset="0"/>
              <a:buChar char="Ø"/>
            </a:pPr>
            <a:r>
              <a:rPr lang="zh-CN" altLang="en-US" sz="1400">
                <a:latin typeface="黑体" panose="02010609060101010101" charset="-122"/>
                <a:ea typeface="黑体" panose="02010609060101010101" charset="-122"/>
                <a:cs typeface="黑体" panose="02010609060101010101" charset="-122"/>
              </a:rPr>
              <a:t>调研时间：</a:t>
            </a:r>
            <a:r>
              <a:rPr lang="en-US" altLang="zh-CN" sz="1400">
                <a:latin typeface="黑体" panose="02010609060101010101" charset="-122"/>
                <a:ea typeface="黑体" panose="02010609060101010101" charset="-122"/>
                <a:cs typeface="黑体" panose="02010609060101010101" charset="-122"/>
              </a:rPr>
              <a:t>2023.7.21-2023.9.1</a:t>
            </a:r>
            <a:endParaRPr lang="en-US" altLang="zh-CN" sz="1400">
              <a:latin typeface="黑体" panose="02010609060101010101" charset="-122"/>
              <a:ea typeface="黑体" panose="02010609060101010101" charset="-122"/>
              <a:cs typeface="黑体" panose="02010609060101010101" charset="-122"/>
            </a:endParaRPr>
          </a:p>
          <a:p>
            <a:pPr marL="285750" indent="-285750" algn="just" fontAlgn="auto">
              <a:lnSpc>
                <a:spcPct val="150000"/>
              </a:lnSpc>
              <a:buFont typeface="Wingdings" panose="05000000000000000000" charset="0"/>
              <a:buChar char="Ø"/>
            </a:pPr>
            <a:r>
              <a:rPr lang="zh-CN" altLang="en-US" sz="1400">
                <a:latin typeface="黑体" panose="02010609060101010101" charset="-122"/>
                <a:ea typeface="黑体" panose="02010609060101010101" charset="-122"/>
                <a:cs typeface="黑体" panose="02010609060101010101" charset="-122"/>
              </a:rPr>
              <a:t>调研目标对象：</a:t>
            </a:r>
            <a:r>
              <a:rPr lang="en-US" altLang="zh-CN" sz="1400">
                <a:latin typeface="黑体" panose="02010609060101010101" charset="-122"/>
                <a:ea typeface="黑体" panose="02010609060101010101" charset="-122"/>
                <a:cs typeface="黑体" panose="02010609060101010101" charset="-122"/>
              </a:rPr>
              <a:t>HR/IT/</a:t>
            </a:r>
            <a:r>
              <a:rPr lang="zh-CN" altLang="en-US" sz="1400">
                <a:latin typeface="黑体" panose="02010609060101010101" charset="-122"/>
                <a:ea typeface="黑体" panose="02010609060101010101" charset="-122"/>
                <a:cs typeface="黑体" panose="02010609060101010101" charset="-122"/>
              </a:rPr>
              <a:t>业务部门管理者及员工</a:t>
            </a:r>
            <a:endParaRPr lang="zh-CN" altLang="en-US" sz="1400">
              <a:latin typeface="黑体" panose="02010609060101010101" charset="-122"/>
              <a:ea typeface="黑体" panose="02010609060101010101" charset="-122"/>
              <a:cs typeface="黑体" panose="02010609060101010101" charset="-122"/>
            </a:endParaRPr>
          </a:p>
          <a:p>
            <a:pPr marL="285750" indent="-285750" algn="just" fontAlgn="auto">
              <a:lnSpc>
                <a:spcPct val="150000"/>
              </a:lnSpc>
              <a:buFont typeface="Wingdings" panose="05000000000000000000" charset="0"/>
              <a:buChar char="Ø"/>
            </a:pPr>
            <a:r>
              <a:rPr lang="zh-CN" altLang="en-US" sz="1400">
                <a:latin typeface="黑体" panose="02010609060101010101" charset="-122"/>
                <a:ea typeface="黑体" panose="02010609060101010101" charset="-122"/>
                <a:cs typeface="黑体" panose="02010609060101010101" charset="-122"/>
              </a:rPr>
              <a:t>调研渠道：霖珑云科公众号、微办公</a:t>
            </a:r>
            <a:r>
              <a:rPr lang="en-US" altLang="zh-CN" sz="1400">
                <a:latin typeface="黑体" panose="02010609060101010101" charset="-122"/>
                <a:ea typeface="黑体" panose="02010609060101010101" charset="-122"/>
                <a:cs typeface="黑体" panose="02010609060101010101" charset="-122"/>
              </a:rPr>
              <a:t>APP</a:t>
            </a:r>
            <a:endParaRPr lang="zh-CN" altLang="en-US" sz="1400">
              <a:latin typeface="黑体" panose="02010609060101010101" charset="-122"/>
              <a:ea typeface="黑体" panose="02010609060101010101" charset="-122"/>
              <a:cs typeface="黑体" panose="02010609060101010101" charset="-122"/>
            </a:endParaRPr>
          </a:p>
        </p:txBody>
      </p:sp>
      <p:sp>
        <p:nvSpPr>
          <p:cNvPr id="2" name="文本框 1"/>
          <p:cNvSpPr txBox="1"/>
          <p:nvPr>
            <p:custDataLst>
              <p:tags r:id="rId36"/>
            </p:custDataLst>
          </p:nvPr>
        </p:nvSpPr>
        <p:spPr>
          <a:xfrm>
            <a:off x="3410585" y="5201920"/>
            <a:ext cx="1677670" cy="953135"/>
          </a:xfrm>
          <a:prstGeom prst="rect">
            <a:avLst/>
          </a:prstGeom>
          <a:noFill/>
        </p:spPr>
        <p:txBody>
          <a:bodyPr wrap="square" rtlCol="0">
            <a:spAutoFit/>
          </a:bodyPr>
          <a:p>
            <a:r>
              <a:rPr lang="zh-CN" altLang="en-US" sz="1400">
                <a:latin typeface="黑体" panose="02010609060101010101" charset="-122"/>
                <a:ea typeface="黑体" panose="02010609060101010101" charset="-122"/>
              </a:rPr>
              <a:t>热点城市分布：</a:t>
            </a:r>
            <a:endParaRPr lang="zh-CN" altLang="en-US" sz="1400">
              <a:latin typeface="黑体" panose="02010609060101010101" charset="-122"/>
              <a:ea typeface="黑体" panose="02010609060101010101" charset="-122"/>
            </a:endParaRPr>
          </a:p>
          <a:p>
            <a:r>
              <a:rPr lang="zh-CN" altLang="en-US" sz="1400">
                <a:latin typeface="黑体" panose="02010609060101010101" charset="-122"/>
                <a:ea typeface="黑体" panose="02010609060101010101" charset="-122"/>
              </a:rPr>
              <a:t>北京、江苏、湖北、四川、上海、广东、河北、天津、辽宁</a:t>
            </a:r>
            <a:endParaRPr lang="zh-CN" altLang="en-US" sz="1400">
              <a:latin typeface="黑体" panose="02010609060101010101" charset="-122"/>
              <a:ea typeface="黑体" panose="02010609060101010101" charset="-122"/>
            </a:endParaRPr>
          </a:p>
        </p:txBody>
      </p:sp>
      <p:pic>
        <p:nvPicPr>
          <p:cNvPr id="16" name="图片 15" descr="1"/>
          <p:cNvPicPr>
            <a:picLocks noChangeAspect="1"/>
          </p:cNvPicPr>
          <p:nvPr>
            <p:custDataLst>
              <p:tags r:id="rId37"/>
            </p:custDataLst>
          </p:nvPr>
        </p:nvPicPr>
        <p:blipFill>
          <a:blip r:embed="rId38"/>
          <a:srcRect l="9656" t="8292" r="10630" b="8681"/>
          <a:stretch>
            <a:fillRect/>
          </a:stretch>
        </p:blipFill>
        <p:spPr>
          <a:xfrm>
            <a:off x="10429240" y="241300"/>
            <a:ext cx="1222375" cy="324485"/>
          </a:xfrm>
          <a:prstGeom prst="rect">
            <a:avLst/>
          </a:prstGeom>
        </p:spPr>
      </p:pic>
      <p:sp>
        <p:nvSpPr>
          <p:cNvPr id="11" name="文本框 10"/>
          <p:cNvSpPr txBox="1"/>
          <p:nvPr>
            <p:custDataLst>
              <p:tags r:id="rId39"/>
            </p:custDataLst>
          </p:nvPr>
        </p:nvSpPr>
        <p:spPr>
          <a:xfrm>
            <a:off x="665480" y="6529705"/>
            <a:ext cx="462216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sp>
        <p:nvSpPr>
          <p:cNvPr id="31" name="文本框 30"/>
          <p:cNvSpPr txBox="1"/>
          <p:nvPr>
            <p:custDataLst>
              <p:tags r:id="rId40"/>
            </p:custDataLst>
          </p:nvPr>
        </p:nvSpPr>
        <p:spPr>
          <a:xfrm>
            <a:off x="306705" y="328930"/>
            <a:ext cx="9707245" cy="737235"/>
          </a:xfrm>
          <a:prstGeom prst="rect">
            <a:avLst/>
          </a:prstGeom>
          <a:noFill/>
        </p:spPr>
        <p:txBody>
          <a:bodyPr wrap="square" rtlCol="0">
            <a:spAutoFit/>
          </a:bodyPr>
          <a:p>
            <a:r>
              <a:rPr lang="zh-CN" altLang="en-US" sz="2400" b="1">
                <a:solidFill>
                  <a:schemeClr val="accent1"/>
                </a:solidFill>
                <a:latin typeface="黑体" panose="02010609060101010101" charset="-122"/>
                <a:ea typeface="黑体" panose="02010609060101010101" charset="-122"/>
                <a:sym typeface="+mn-ea"/>
              </a:rPr>
              <a:t>调研样本说明</a:t>
            </a:r>
            <a:endParaRPr lang="zh-CN" altLang="en-US" sz="2400" b="1">
              <a:solidFill>
                <a:schemeClr val="accent1"/>
              </a:solidFill>
              <a:latin typeface="黑体" panose="02010609060101010101" charset="-122"/>
              <a:ea typeface="黑体" panose="02010609060101010101" charset="-122"/>
              <a:sym typeface="+mn-ea"/>
            </a:endParaRPr>
          </a:p>
          <a:p>
            <a:r>
              <a:rPr lang="zh-CN" altLang="en-US" b="1">
                <a:solidFill>
                  <a:schemeClr val="tx1"/>
                </a:solidFill>
                <a:latin typeface="黑体" panose="02010609060101010101" charset="-122"/>
                <a:ea typeface="黑体" panose="02010609060101010101" charset="-122"/>
                <a:sym typeface="+mn-ea"/>
              </a:rPr>
              <a:t>本次调研共收集232份有效问卷</a:t>
            </a:r>
            <a:endParaRPr lang="zh-CN" altLang="en-US" b="1">
              <a:solidFill>
                <a:schemeClr val="tx1"/>
              </a:solidFill>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组合 114"/>
          <p:cNvGrpSpPr/>
          <p:nvPr/>
        </p:nvGrpSpPr>
        <p:grpSpPr>
          <a:xfrm>
            <a:off x="252730" y="4489450"/>
            <a:ext cx="1374775" cy="1374775"/>
            <a:chOff x="1030" y="6458"/>
            <a:chExt cx="1444" cy="1444"/>
          </a:xfrm>
        </p:grpSpPr>
        <p:sp>
          <p:nvSpPr>
            <p:cNvPr id="113" name="椭圆 112" descr="e7d195523061f1c074694c8bbf98be7b1e4b015d796375963FD28840057458461C7CA0DAD340D15583DEDFC2E3241C4F392EF3A8B4D067B40CF4F149DD7E51F346B0CAB1BCCF6DB2480C67273C6C9E4CB7D63619E1CD1CD898F268EB83ABFE1C770AEB56B9871CBD112779900AE5D5D3B8A757426D619BFD67D7ED8CE5D2318F6A0C13C335607E74"/>
            <p:cNvSpPr/>
            <p:nvPr>
              <p:custDataLst>
                <p:tags r:id="rId1"/>
              </p:custDataLst>
            </p:nvPr>
          </p:nvSpPr>
          <p:spPr>
            <a:xfrm>
              <a:off x="1030" y="6458"/>
              <a:ext cx="1445" cy="1445"/>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114" name="任意多边形: 形状 76" descr="e7d195523061f1c074694c8bbf98be7b1e4b015d796375963FD28840057458461C7CA0DAD340D15583DEDFC2E3241C4F392EF3A8B4D067B40CF4F149DD7E51F346B0CAB1BCCF6DB2480C67273C6C9E4CB7D63619E1CD1CD898F268EB83ABFE1C770AEB56B9871CBD112779900AE5D5D3B8A757426D619BFD67D7ED8CE5D2318F6A0C13C335607E74"/>
            <p:cNvSpPr/>
            <p:nvPr>
              <p:custDataLst>
                <p:tags r:id="rId2"/>
              </p:custDataLst>
            </p:nvPr>
          </p:nvSpPr>
          <p:spPr>
            <a:xfrm>
              <a:off x="1556" y="6458"/>
              <a:ext cx="919" cy="980"/>
            </a:xfrm>
            <a:custGeom>
              <a:avLst/>
              <a:gdLst>
                <a:gd name="connsiteX0" fmla="*/ 141145 w 659305"/>
                <a:gd name="connsiteY0" fmla="*/ 0 h 702864"/>
                <a:gd name="connsiteX1" fmla="*/ 659305 w 659305"/>
                <a:gd name="connsiteY1" fmla="*/ 518160 h 702864"/>
                <a:gd name="connsiteX2" fmla="*/ 648778 w 659305"/>
                <a:gd name="connsiteY2" fmla="*/ 622588 h 702864"/>
                <a:gd name="connsiteX3" fmla="*/ 623859 w 659305"/>
                <a:gd name="connsiteY3" fmla="*/ 702864 h 702864"/>
                <a:gd name="connsiteX4" fmla="*/ 193879 w 659305"/>
                <a:gd name="connsiteY4" fmla="*/ 702864 h 702864"/>
                <a:gd name="connsiteX5" fmla="*/ 0 w 659305"/>
                <a:gd name="connsiteY5" fmla="*/ 508985 h 702864"/>
                <a:gd name="connsiteX6" fmla="*/ 0 w 659305"/>
                <a:gd name="connsiteY6" fmla="*/ 21925 h 702864"/>
                <a:gd name="connsiteX7" fmla="*/ 36718 w 659305"/>
                <a:gd name="connsiteY7" fmla="*/ 10527 h 702864"/>
                <a:gd name="connsiteX8" fmla="*/ 141145 w 659305"/>
                <a:gd name="connsiteY8" fmla="*/ 0 h 70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305" h="702864">
                  <a:moveTo>
                    <a:pt x="141145" y="0"/>
                  </a:moveTo>
                  <a:cubicBezTo>
                    <a:pt x="427317" y="0"/>
                    <a:pt x="659305" y="231988"/>
                    <a:pt x="659305" y="518160"/>
                  </a:cubicBezTo>
                  <a:cubicBezTo>
                    <a:pt x="659305" y="553932"/>
                    <a:pt x="655680" y="588857"/>
                    <a:pt x="648778" y="622588"/>
                  </a:cubicBezTo>
                  <a:lnTo>
                    <a:pt x="623859" y="702864"/>
                  </a:lnTo>
                  <a:lnTo>
                    <a:pt x="193879" y="702864"/>
                  </a:lnTo>
                  <a:cubicBezTo>
                    <a:pt x="86803" y="702864"/>
                    <a:pt x="0" y="616061"/>
                    <a:pt x="0" y="508985"/>
                  </a:cubicBezTo>
                  <a:lnTo>
                    <a:pt x="0" y="21925"/>
                  </a:lnTo>
                  <a:lnTo>
                    <a:pt x="36718" y="10527"/>
                  </a:lnTo>
                  <a:cubicBezTo>
                    <a:pt x="70449" y="3625"/>
                    <a:pt x="105374" y="0"/>
                    <a:pt x="141145" y="0"/>
                  </a:cubicBezTo>
                  <a:close/>
                </a:path>
              </a:pathLst>
            </a:custGeom>
            <a:solidFill>
              <a:schemeClr val="accent6">
                <a:alpha val="5000"/>
              </a:schemeClr>
            </a:solidFill>
            <a:ln w="15875">
              <a:noFill/>
            </a:ln>
            <a:effectLst>
              <a:glow rad="342900">
                <a:schemeClr val="accent6">
                  <a:alpha val="15000"/>
                </a:schemeClr>
              </a:glow>
              <a:outerShdw blurRad="444500" sx="138000" sy="138000" algn="ctr" rotWithShape="0">
                <a:schemeClr val="accent6"/>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黑体" panose="02010609060101010101" charset="-122"/>
                <a:ea typeface="黑体" panose="02010609060101010101" charset="-122"/>
              </a:endParaRPr>
            </a:p>
          </p:txBody>
        </p:sp>
      </p:grpSp>
      <p:sp>
        <p:nvSpPr>
          <p:cNvPr id="6" name="e7d195523061f1c0" descr="e7d195523061f1c074694c8bbf98be7b1e4b015d796375963FD28840057458461C7CA0DAD340D15583DEDFC2E3241C4F392EF3A8B4D067B40CF4F149DD7E51F346B0CAB1BCCF6DB2480C67273C6C9E4CE0F3004E5C3397E9DBB399E827F1A1B4315D31B4A1FB924AA6F0CE797FFD0048F7FA626F7785968C67936054B24ADCC2455D90D09048EC83" hidden="1"/>
          <p:cNvSpPr txBox="1"/>
          <p:nvPr/>
        </p:nvSpPr>
        <p:spPr>
          <a:xfrm>
            <a:off x="-355600" y="1803400"/>
            <a:ext cx="262251" cy="1016000"/>
          </a:xfrm>
          <a:prstGeom prst="rect">
            <a:avLst/>
          </a:prstGeom>
          <a:noFill/>
        </p:spPr>
        <p:txBody>
          <a:bodyPr vert="wordArtVert" rtlCol="0">
            <a:spAutoFit/>
          </a:bodyPr>
          <a:lstStyle/>
          <a:p>
            <a:r>
              <a:rPr lang="en-US" altLang="zh-CN" sz="100"/>
              <a:t>e7d195523061f1c074694c8bbf98be7b1e4b015d796375963FD28840057458461C7CA0DAD340D15583DEDFC2E3241C4F392EF3A8B4D067B40CF4F149DD7E51F346B0CAB1BCCF6DB2480C67273C6C9E4CE0F3004E5C3397E9DBB399E827F1A1B4315D31B4A1FB924AA6F0CE797FFD0048F7FA626F7785968C67936054B24ADCC2455D90D09048EC83</a:t>
            </a:r>
            <a:endParaRPr lang="zh-CN" altLang="en-US" sz="100"/>
          </a:p>
        </p:txBody>
      </p:sp>
      <p:sp>
        <p:nvSpPr>
          <p:cNvPr id="3" name="文本框 2"/>
          <p:cNvSpPr txBox="1"/>
          <p:nvPr>
            <p:custDataLst>
              <p:tags r:id="rId3"/>
            </p:custDataLst>
          </p:nvPr>
        </p:nvSpPr>
        <p:spPr>
          <a:xfrm>
            <a:off x="5221605" y="4808855"/>
            <a:ext cx="7121525" cy="1328420"/>
          </a:xfrm>
          <a:prstGeom prst="rect">
            <a:avLst/>
          </a:prstGeom>
          <a:noFill/>
        </p:spPr>
        <p:txBody>
          <a:bodyPr wrap="square" rtlCol="0" anchor="t">
            <a:noAutofit/>
          </a:bodyPr>
          <a:p>
            <a:pPr algn="ctr">
              <a:buClrTx/>
              <a:buSzTx/>
              <a:buFontTx/>
            </a:pPr>
            <a:r>
              <a:rPr lang="en-US" altLang="zh-CN" sz="9600" b="1" dirty="0">
                <a:solidFill>
                  <a:schemeClr val="bg1">
                    <a:lumMod val="75000"/>
                    <a:alpha val="10000"/>
                  </a:schemeClr>
                </a:solidFill>
                <a:latin typeface="黑体" panose="02010609060101010101" charset="-122"/>
                <a:ea typeface="黑体" panose="02010609060101010101" charset="-122"/>
                <a:sym typeface="+mn-ea"/>
              </a:rPr>
              <a:t>CONTENTS</a:t>
            </a:r>
            <a:endParaRPr lang="en-US" altLang="zh-CN" sz="9600" b="1" dirty="0">
              <a:solidFill>
                <a:schemeClr val="bg1">
                  <a:lumMod val="75000"/>
                  <a:alpha val="10000"/>
                </a:schemeClr>
              </a:solidFill>
              <a:latin typeface="黑体" panose="02010609060101010101" charset="-122"/>
              <a:ea typeface="黑体" panose="02010609060101010101" charset="-122"/>
              <a:sym typeface="+mn-ea"/>
            </a:endParaRPr>
          </a:p>
        </p:txBody>
      </p:sp>
      <p:grpSp>
        <p:nvGrpSpPr>
          <p:cNvPr id="5" name="组合 4"/>
          <p:cNvGrpSpPr/>
          <p:nvPr/>
        </p:nvGrpSpPr>
        <p:grpSpPr>
          <a:xfrm>
            <a:off x="534670" y="6501130"/>
            <a:ext cx="11116310" cy="0"/>
            <a:chOff x="717" y="10238"/>
            <a:chExt cx="17506" cy="0"/>
          </a:xfrm>
        </p:grpSpPr>
        <p:cxnSp>
          <p:nvCxnSpPr>
            <p:cNvPr id="8" name="íṩľîḑe"/>
            <p:cNvCxnSpPr/>
            <p:nvPr>
              <p:custDataLst>
                <p:tags r:id="rId4"/>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ïslîdé"/>
            <p:cNvCxnSpPr/>
            <p:nvPr>
              <p:custDataLst>
                <p:tags r:id="rId5"/>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custDataLst>
              <p:tags r:id="rId6"/>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custDataLst>
              <p:tags r:id="rId7"/>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4</a:t>
            </a:r>
            <a:endParaRPr lang="en-US" sz="1600">
              <a:solidFill>
                <a:schemeClr val="bg1">
                  <a:lumMod val="75000"/>
                </a:schemeClr>
              </a:solidFill>
              <a:latin typeface="黑体" panose="02010609060101010101" charset="-122"/>
              <a:ea typeface="黑体" panose="02010609060101010101" charset="-122"/>
              <a:sym typeface="+mn-ea"/>
            </a:endParaRPr>
          </a:p>
        </p:txBody>
      </p:sp>
      <p:sp>
        <p:nvSpPr>
          <p:cNvPr id="51" name="矩形 50"/>
          <p:cNvSpPr/>
          <p:nvPr>
            <p:custDataLst>
              <p:tags r:id="rId8"/>
            </p:custDataLst>
          </p:nvPr>
        </p:nvSpPr>
        <p:spPr>
          <a:xfrm>
            <a:off x="460375" y="728980"/>
            <a:ext cx="5102860" cy="36000"/>
          </a:xfrm>
          <a:prstGeom prst="rect">
            <a:avLst/>
          </a:prstGeom>
          <a:gradFill>
            <a:gsLst>
              <a:gs pos="0">
                <a:srgbClr val="FFFFFF"/>
              </a:gs>
              <a:gs pos="100000">
                <a:srgbClr val="0236DE"/>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9" name="文本框 8"/>
          <p:cNvSpPr txBox="1"/>
          <p:nvPr>
            <p:custDataLst>
              <p:tags r:id="rId9"/>
            </p:custDataLst>
          </p:nvPr>
        </p:nvSpPr>
        <p:spPr>
          <a:xfrm>
            <a:off x="460375" y="241300"/>
            <a:ext cx="9707245" cy="460375"/>
          </a:xfrm>
          <a:prstGeom prst="rect">
            <a:avLst/>
          </a:prstGeom>
          <a:noFill/>
        </p:spPr>
        <p:txBody>
          <a:bodyPr wrap="square" rtlCol="0">
            <a:spAutoFit/>
          </a:bodyPr>
          <a:p>
            <a:r>
              <a:rPr lang="zh-CN" altLang="en-US" sz="2400" b="1">
                <a:latin typeface="黑体" panose="02010609060101010101" charset="-122"/>
                <a:ea typeface="黑体" panose="02010609060101010101" charset="-122"/>
              </a:rPr>
              <a:t>目录</a:t>
            </a:r>
            <a:endParaRPr lang="zh-CN" altLang="en-US" sz="2400" b="1">
              <a:latin typeface="黑体" panose="02010609060101010101" charset="-122"/>
              <a:ea typeface="黑体" panose="02010609060101010101" charset="-122"/>
            </a:endParaRPr>
          </a:p>
        </p:txBody>
      </p:sp>
      <p:grpSp>
        <p:nvGrpSpPr>
          <p:cNvPr id="11" name="组合 10"/>
          <p:cNvGrpSpPr/>
          <p:nvPr/>
        </p:nvGrpSpPr>
        <p:grpSpPr>
          <a:xfrm>
            <a:off x="6617970" y="1591310"/>
            <a:ext cx="4318000" cy="2926715"/>
            <a:chOff x="8949" y="1454"/>
            <a:chExt cx="9720" cy="6588"/>
          </a:xfrm>
        </p:grpSpPr>
        <p:sp>
          <p:nvSpPr>
            <p:cNvPr id="16" name="矩形: 圆角 48" descr="e7d195523061f1c074694c8bbf98be7b1e4b015d796375963FD28840057458461C7CA0DAD340D15583DEDFC2E3241C4F392EF3A8B4D067B40CF4F149DD7E51F346B0CAB1BCCF6DB2480C67273C6C9E4CB7D63619E1CD1CD898F268EB83ABFE1C770AEB56B9871CBD112779900AE5D5D3B8A757426D619BFD67D7ED8CE5D2318F6A0C13C335607E74"/>
            <p:cNvSpPr/>
            <p:nvPr>
              <p:custDataLst>
                <p:tags r:id="rId10"/>
              </p:custDataLst>
            </p:nvPr>
          </p:nvSpPr>
          <p:spPr>
            <a:xfrm>
              <a:off x="8949" y="1454"/>
              <a:ext cx="9721" cy="6589"/>
            </a:xfrm>
            <a:prstGeom prst="roundRect">
              <a:avLst>
                <a:gd name="adj" fmla="val 6962"/>
              </a:avLst>
            </a:prstGeom>
            <a:solidFill>
              <a:schemeClr val="bg1"/>
            </a:solidFill>
            <a:ln>
              <a:noFill/>
            </a:ln>
            <a:effectLst>
              <a:outerShdw blurRad="571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pic>
          <p:nvPicPr>
            <p:cNvPr id="17" name="图片 16" descr="摄图网_500545398_城市信息科技景（企业商用）"/>
            <p:cNvPicPr>
              <a:picLocks noChangeAspect="1"/>
            </p:cNvPicPr>
            <p:nvPr>
              <p:custDataLst>
                <p:tags r:id="rId11"/>
              </p:custDataLst>
            </p:nvPr>
          </p:nvPicPr>
          <p:blipFill>
            <a:blip r:embed="rId12"/>
            <a:stretch>
              <a:fillRect/>
            </a:stretch>
          </p:blipFill>
          <p:spPr>
            <a:xfrm>
              <a:off x="9187" y="1635"/>
              <a:ext cx="9267" cy="6178"/>
            </a:xfrm>
            <a:prstGeom prst="roundRect">
              <a:avLst>
                <a:gd name="adj" fmla="val 6111"/>
              </a:avLst>
            </a:prstGeom>
          </p:spPr>
        </p:pic>
      </p:grpSp>
      <p:sp>
        <p:nvSpPr>
          <p:cNvPr id="28" name="矩形: 圆角 14" descr="e7d195523061f1c074694c8bbf98be7b1e4b015d796375963FD28840057458461C7CA0DAD340D15583DEDFC2E3241C4F392EF3A8B4D067B40CF4F149DD7E51F346B0CAB1BCCF6DB2480C67273C6C9E4CB7D63619E1CD1CD898F268EB83ABFE1C770AEB56B9871CBD112779900AE5D5D3B8A757426D619BFD67D7ED8CE5D2318F6A0C13C335607E74"/>
          <p:cNvSpPr/>
          <p:nvPr>
            <p:custDataLst>
              <p:tags r:id="rId13"/>
            </p:custDataLst>
          </p:nvPr>
        </p:nvSpPr>
        <p:spPr>
          <a:xfrm>
            <a:off x="817880" y="3833495"/>
            <a:ext cx="3900170" cy="612775"/>
          </a:xfrm>
          <a:prstGeom prst="roundRect">
            <a:avLst>
              <a:gd name="adj" fmla="val 6962"/>
            </a:avLst>
          </a:prstGeom>
          <a:solidFill>
            <a:schemeClr val="bg1"/>
          </a:solidFill>
          <a:ln>
            <a:noFill/>
          </a:ln>
          <a:effectLst>
            <a:outerShdw blurRad="571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b="1" dirty="0">
                <a:solidFill>
                  <a:schemeClr val="bg1">
                    <a:lumMod val="85000"/>
                  </a:schemeClr>
                </a:solidFill>
                <a:latin typeface="黑体" panose="02010609060101010101" charset="-122"/>
                <a:ea typeface="黑体" panose="02010609060101010101" charset="-122"/>
                <a:sym typeface="+mn-ea"/>
              </a:rPr>
              <a:t>案例：企业零代码应用案例分享</a:t>
            </a:r>
            <a:endParaRPr lang="zh-CN" b="1" dirty="0">
              <a:solidFill>
                <a:schemeClr val="bg1">
                  <a:lumMod val="85000"/>
                </a:schemeClr>
              </a:solidFill>
              <a:latin typeface="黑体" panose="02010609060101010101" charset="-122"/>
              <a:ea typeface="黑体" panose="02010609060101010101" charset="-122"/>
              <a:sym typeface="+mn-ea"/>
            </a:endParaRPr>
          </a:p>
        </p:txBody>
      </p:sp>
      <p:grpSp>
        <p:nvGrpSpPr>
          <p:cNvPr id="29" name="组合 28"/>
          <p:cNvGrpSpPr/>
          <p:nvPr/>
        </p:nvGrpSpPr>
        <p:grpSpPr>
          <a:xfrm>
            <a:off x="817880" y="1887855"/>
            <a:ext cx="4966335" cy="612775"/>
            <a:chOff x="2186" y="3251"/>
            <a:chExt cx="7821" cy="965"/>
          </a:xfrm>
        </p:grpSpPr>
        <p:sp>
          <p:nvSpPr>
            <p:cNvPr id="30" name="矩形: 圆角 14" descr="e7d195523061f1c074694c8bbf98be7b1e4b015d796375963FD28840057458461C7CA0DAD340D15583DEDFC2E3241C4F392EF3A8B4D067B40CF4F149DD7E51F346B0CAB1BCCF6DB2480C67273C6C9E4CB7D63619E1CD1CD898F268EB83ABFE1C770AEB56B9871CBD112779900AE5D5D3B8A757426D619BFD67D7ED8CE5D2318F6A0C13C335607E74"/>
            <p:cNvSpPr/>
            <p:nvPr>
              <p:custDataLst>
                <p:tags r:id="rId14"/>
              </p:custDataLst>
            </p:nvPr>
          </p:nvSpPr>
          <p:spPr>
            <a:xfrm>
              <a:off x="2186" y="3251"/>
              <a:ext cx="7248" cy="965"/>
            </a:xfrm>
            <a:prstGeom prst="roundRect">
              <a:avLst>
                <a:gd name="adj" fmla="val 6962"/>
              </a:avLst>
            </a:prstGeom>
            <a:solidFill>
              <a:schemeClr val="accent1"/>
            </a:solidFill>
            <a:ln>
              <a:noFill/>
            </a:ln>
            <a:effectLst>
              <a:outerShdw blurRad="571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zh-CN" altLang="en-US" sz="2400" b="1" dirty="0">
                  <a:solidFill>
                    <a:schemeClr val="bg1"/>
                  </a:solidFill>
                  <a:latin typeface="黑体" panose="02010609060101010101" charset="-122"/>
                  <a:ea typeface="黑体" panose="02010609060101010101" charset="-122"/>
                  <a:cs typeface="黑体" panose="02010609060101010101" charset="-122"/>
                  <a:sym typeface="+mn-ea"/>
                </a:rPr>
                <a:t>现状：数字人事</a:t>
              </a:r>
              <a:r>
                <a:rPr lang="en-US" altLang="zh-CN" sz="2400" b="1" dirty="0">
                  <a:solidFill>
                    <a:schemeClr val="bg1"/>
                  </a:solidFill>
                  <a:latin typeface="黑体" panose="02010609060101010101" charset="-122"/>
                  <a:ea typeface="黑体" panose="02010609060101010101" charset="-122"/>
                  <a:cs typeface="黑体" panose="02010609060101010101" charset="-122"/>
                  <a:sym typeface="+mn-ea"/>
                </a:rPr>
                <a:t>“</a:t>
              </a:r>
              <a:r>
                <a:rPr lang="zh-CN" altLang="en-US" sz="2400" b="1" dirty="0">
                  <a:solidFill>
                    <a:schemeClr val="bg1"/>
                  </a:solidFill>
                  <a:latin typeface="黑体" panose="02010609060101010101" charset="-122"/>
                  <a:ea typeface="黑体" panose="02010609060101010101" charset="-122"/>
                  <a:cs typeface="黑体" panose="02010609060101010101" charset="-122"/>
                  <a:sym typeface="+mn-ea"/>
                </a:rPr>
                <a:t>轻</a:t>
              </a:r>
              <a:r>
                <a:rPr lang="en-US" altLang="zh-CN" sz="2400" b="1" dirty="0">
                  <a:solidFill>
                    <a:schemeClr val="bg1"/>
                  </a:solidFill>
                  <a:latin typeface="黑体" panose="02010609060101010101" charset="-122"/>
                  <a:ea typeface="黑体" panose="02010609060101010101" charset="-122"/>
                  <a:cs typeface="黑体" panose="02010609060101010101" charset="-122"/>
                  <a:sym typeface="+mn-ea"/>
                </a:rPr>
                <a:t>”</a:t>
              </a:r>
              <a:r>
                <a:rPr lang="zh-CN" altLang="en-US" sz="2400" b="1" dirty="0">
                  <a:solidFill>
                    <a:schemeClr val="bg1"/>
                  </a:solidFill>
                  <a:latin typeface="黑体" panose="02010609060101010101" charset="-122"/>
                  <a:ea typeface="黑体" panose="02010609060101010101" charset="-122"/>
                  <a:cs typeface="黑体" panose="02010609060101010101" charset="-122"/>
                  <a:sym typeface="+mn-ea"/>
                </a:rPr>
                <a:t>时代已来</a:t>
              </a:r>
              <a:endParaRPr lang="zh-CN" altLang="en-US" sz="2400" b="1" dirty="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31" name="任意多边形 30"/>
            <p:cNvSpPr/>
            <p:nvPr>
              <p:custDataLst>
                <p:tags r:id="rId15"/>
              </p:custDataLst>
            </p:nvPr>
          </p:nvSpPr>
          <p:spPr>
            <a:xfrm rot="13500000" flipH="1">
              <a:off x="9487" y="3475"/>
              <a:ext cx="520" cy="520"/>
            </a:xfrm>
            <a:custGeom>
              <a:avLst/>
              <a:gdLst>
                <a:gd name="connsiteX0" fmla="*/ 331554 w 391677"/>
                <a:gd name="connsiteY0" fmla="*/ 60123 h 391677"/>
                <a:gd name="connsiteX1" fmla="*/ 321239 w 391677"/>
                <a:gd name="connsiteY1" fmla="*/ 35219 h 391677"/>
                <a:gd name="connsiteX2" fmla="*/ 356458 w 391677"/>
                <a:gd name="connsiteY2" fmla="*/ 0 h 391677"/>
                <a:gd name="connsiteX3" fmla="*/ 391677 w 391677"/>
                <a:gd name="connsiteY3" fmla="*/ 35219 h 391677"/>
                <a:gd name="connsiteX4" fmla="*/ 356458 w 391677"/>
                <a:gd name="connsiteY4" fmla="*/ 70438 h 391677"/>
                <a:gd name="connsiteX5" fmla="*/ 331554 w 391677"/>
                <a:gd name="connsiteY5" fmla="*/ 60123 h 391677"/>
                <a:gd name="connsiteX6" fmla="*/ 331554 w 391677"/>
                <a:gd name="connsiteY6" fmla="*/ 167202 h 391677"/>
                <a:gd name="connsiteX7" fmla="*/ 321238 w 391677"/>
                <a:gd name="connsiteY7" fmla="*/ 142299 h 391677"/>
                <a:gd name="connsiteX8" fmla="*/ 356457 w 391677"/>
                <a:gd name="connsiteY8" fmla="*/ 107080 h 391677"/>
                <a:gd name="connsiteX9" fmla="*/ 391676 w 391677"/>
                <a:gd name="connsiteY9" fmla="*/ 142299 h 391677"/>
                <a:gd name="connsiteX10" fmla="*/ 356457 w 391677"/>
                <a:gd name="connsiteY10" fmla="*/ 177518 h 391677"/>
                <a:gd name="connsiteX11" fmla="*/ 331554 w 391677"/>
                <a:gd name="connsiteY11" fmla="*/ 167202 h 391677"/>
                <a:gd name="connsiteX12" fmla="*/ 331554 w 391677"/>
                <a:gd name="connsiteY12" fmla="*/ 274282 h 391677"/>
                <a:gd name="connsiteX13" fmla="*/ 321239 w 391677"/>
                <a:gd name="connsiteY13" fmla="*/ 249378 h 391677"/>
                <a:gd name="connsiteX14" fmla="*/ 356458 w 391677"/>
                <a:gd name="connsiteY14" fmla="*/ 214159 h 391677"/>
                <a:gd name="connsiteX15" fmla="*/ 391677 w 391677"/>
                <a:gd name="connsiteY15" fmla="*/ 249378 h 391677"/>
                <a:gd name="connsiteX16" fmla="*/ 356458 w 391677"/>
                <a:gd name="connsiteY16" fmla="*/ 284597 h 391677"/>
                <a:gd name="connsiteX17" fmla="*/ 331554 w 391677"/>
                <a:gd name="connsiteY17" fmla="*/ 274282 h 391677"/>
                <a:gd name="connsiteX18" fmla="*/ 331554 w 391677"/>
                <a:gd name="connsiteY18" fmla="*/ 381362 h 391677"/>
                <a:gd name="connsiteX19" fmla="*/ 321239 w 391677"/>
                <a:gd name="connsiteY19" fmla="*/ 356458 h 391677"/>
                <a:gd name="connsiteX20" fmla="*/ 356458 w 391677"/>
                <a:gd name="connsiteY20" fmla="*/ 321239 h 391677"/>
                <a:gd name="connsiteX21" fmla="*/ 391677 w 391677"/>
                <a:gd name="connsiteY21" fmla="*/ 356458 h 391677"/>
                <a:gd name="connsiteX22" fmla="*/ 356458 w 391677"/>
                <a:gd name="connsiteY22" fmla="*/ 391677 h 391677"/>
                <a:gd name="connsiteX23" fmla="*/ 331554 w 391677"/>
                <a:gd name="connsiteY23" fmla="*/ 381362 h 391677"/>
                <a:gd name="connsiteX24" fmla="*/ 224474 w 391677"/>
                <a:gd name="connsiteY24" fmla="*/ 381361 h 391677"/>
                <a:gd name="connsiteX25" fmla="*/ 214159 w 391677"/>
                <a:gd name="connsiteY25" fmla="*/ 356457 h 391677"/>
                <a:gd name="connsiteX26" fmla="*/ 249378 w 391677"/>
                <a:gd name="connsiteY26" fmla="*/ 321238 h 391677"/>
                <a:gd name="connsiteX27" fmla="*/ 284597 w 391677"/>
                <a:gd name="connsiteY27" fmla="*/ 356457 h 391677"/>
                <a:gd name="connsiteX28" fmla="*/ 249378 w 391677"/>
                <a:gd name="connsiteY28" fmla="*/ 391676 h 391677"/>
                <a:gd name="connsiteX29" fmla="*/ 224474 w 391677"/>
                <a:gd name="connsiteY29" fmla="*/ 381361 h 391677"/>
                <a:gd name="connsiteX30" fmla="*/ 117395 w 391677"/>
                <a:gd name="connsiteY30" fmla="*/ 381360 h 391677"/>
                <a:gd name="connsiteX31" fmla="*/ 107080 w 391677"/>
                <a:gd name="connsiteY31" fmla="*/ 356456 h 391677"/>
                <a:gd name="connsiteX32" fmla="*/ 142299 w 391677"/>
                <a:gd name="connsiteY32" fmla="*/ 321237 h 391677"/>
                <a:gd name="connsiteX33" fmla="*/ 177518 w 391677"/>
                <a:gd name="connsiteY33" fmla="*/ 356456 h 391677"/>
                <a:gd name="connsiteX34" fmla="*/ 142299 w 391677"/>
                <a:gd name="connsiteY34" fmla="*/ 391675 h 391677"/>
                <a:gd name="connsiteX35" fmla="*/ 117395 w 391677"/>
                <a:gd name="connsiteY35" fmla="*/ 381360 h 391677"/>
                <a:gd name="connsiteX36" fmla="*/ 10316 w 391677"/>
                <a:gd name="connsiteY36" fmla="*/ 381361 h 391677"/>
                <a:gd name="connsiteX37" fmla="*/ 0 w 391677"/>
                <a:gd name="connsiteY37" fmla="*/ 356457 h 391677"/>
                <a:gd name="connsiteX38" fmla="*/ 35219 w 391677"/>
                <a:gd name="connsiteY38" fmla="*/ 321238 h 391677"/>
                <a:gd name="connsiteX39" fmla="*/ 70438 w 391677"/>
                <a:gd name="connsiteY39" fmla="*/ 356457 h 391677"/>
                <a:gd name="connsiteX40" fmla="*/ 35219 w 391677"/>
                <a:gd name="connsiteY40" fmla="*/ 391676 h 391677"/>
                <a:gd name="connsiteX41" fmla="*/ 10316 w 391677"/>
                <a:gd name="connsiteY41" fmla="*/ 381361 h 3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1677" h="391677">
                  <a:moveTo>
                    <a:pt x="331554" y="60123"/>
                  </a:moveTo>
                  <a:cubicBezTo>
                    <a:pt x="325181" y="53750"/>
                    <a:pt x="321239" y="44945"/>
                    <a:pt x="321239" y="35219"/>
                  </a:cubicBezTo>
                  <a:cubicBezTo>
                    <a:pt x="321239" y="15768"/>
                    <a:pt x="337007" y="0"/>
                    <a:pt x="356458" y="0"/>
                  </a:cubicBezTo>
                  <a:cubicBezTo>
                    <a:pt x="375909" y="0"/>
                    <a:pt x="391677" y="15768"/>
                    <a:pt x="391677" y="35219"/>
                  </a:cubicBezTo>
                  <a:cubicBezTo>
                    <a:pt x="391677" y="54670"/>
                    <a:pt x="375909" y="70438"/>
                    <a:pt x="356458" y="70438"/>
                  </a:cubicBezTo>
                  <a:cubicBezTo>
                    <a:pt x="346732" y="70438"/>
                    <a:pt x="337928" y="66496"/>
                    <a:pt x="331554" y="60123"/>
                  </a:cubicBezTo>
                  <a:close/>
                  <a:moveTo>
                    <a:pt x="331554" y="167202"/>
                  </a:moveTo>
                  <a:cubicBezTo>
                    <a:pt x="325180" y="160829"/>
                    <a:pt x="321238" y="152024"/>
                    <a:pt x="321238" y="142299"/>
                  </a:cubicBezTo>
                  <a:cubicBezTo>
                    <a:pt x="321238" y="122848"/>
                    <a:pt x="337006" y="107080"/>
                    <a:pt x="356457" y="107080"/>
                  </a:cubicBezTo>
                  <a:cubicBezTo>
                    <a:pt x="375908" y="107080"/>
                    <a:pt x="391676" y="122848"/>
                    <a:pt x="391676" y="142299"/>
                  </a:cubicBezTo>
                  <a:cubicBezTo>
                    <a:pt x="391676" y="161750"/>
                    <a:pt x="375908" y="177518"/>
                    <a:pt x="356457" y="177518"/>
                  </a:cubicBezTo>
                  <a:cubicBezTo>
                    <a:pt x="346732" y="177518"/>
                    <a:pt x="337927" y="173576"/>
                    <a:pt x="331554" y="167202"/>
                  </a:cubicBezTo>
                  <a:close/>
                  <a:moveTo>
                    <a:pt x="331554" y="274282"/>
                  </a:moveTo>
                  <a:cubicBezTo>
                    <a:pt x="325181" y="267908"/>
                    <a:pt x="321239" y="259103"/>
                    <a:pt x="321239" y="249378"/>
                  </a:cubicBezTo>
                  <a:cubicBezTo>
                    <a:pt x="321239" y="229927"/>
                    <a:pt x="337007" y="214159"/>
                    <a:pt x="356458" y="214159"/>
                  </a:cubicBezTo>
                  <a:cubicBezTo>
                    <a:pt x="375909" y="214159"/>
                    <a:pt x="391677" y="229927"/>
                    <a:pt x="391677" y="249378"/>
                  </a:cubicBezTo>
                  <a:cubicBezTo>
                    <a:pt x="391677" y="268829"/>
                    <a:pt x="375909" y="284597"/>
                    <a:pt x="356458" y="284597"/>
                  </a:cubicBezTo>
                  <a:cubicBezTo>
                    <a:pt x="346732" y="284597"/>
                    <a:pt x="337928" y="280655"/>
                    <a:pt x="331554" y="274282"/>
                  </a:cubicBezTo>
                  <a:close/>
                  <a:moveTo>
                    <a:pt x="331554" y="381362"/>
                  </a:moveTo>
                  <a:cubicBezTo>
                    <a:pt x="325181" y="374988"/>
                    <a:pt x="321239" y="366183"/>
                    <a:pt x="321239" y="356458"/>
                  </a:cubicBezTo>
                  <a:cubicBezTo>
                    <a:pt x="321239" y="337007"/>
                    <a:pt x="337007" y="321239"/>
                    <a:pt x="356458" y="321239"/>
                  </a:cubicBezTo>
                  <a:cubicBezTo>
                    <a:pt x="375909" y="321239"/>
                    <a:pt x="391677" y="337007"/>
                    <a:pt x="391677" y="356458"/>
                  </a:cubicBezTo>
                  <a:cubicBezTo>
                    <a:pt x="391677" y="375909"/>
                    <a:pt x="375909" y="391677"/>
                    <a:pt x="356458" y="391677"/>
                  </a:cubicBezTo>
                  <a:cubicBezTo>
                    <a:pt x="346732" y="391677"/>
                    <a:pt x="337928" y="387735"/>
                    <a:pt x="331554" y="381362"/>
                  </a:cubicBezTo>
                  <a:close/>
                  <a:moveTo>
                    <a:pt x="224474" y="381361"/>
                  </a:moveTo>
                  <a:cubicBezTo>
                    <a:pt x="218101" y="374987"/>
                    <a:pt x="214159" y="366182"/>
                    <a:pt x="214159" y="356457"/>
                  </a:cubicBezTo>
                  <a:cubicBezTo>
                    <a:pt x="214159" y="337006"/>
                    <a:pt x="229927" y="321238"/>
                    <a:pt x="249378" y="321238"/>
                  </a:cubicBezTo>
                  <a:cubicBezTo>
                    <a:pt x="268829" y="321238"/>
                    <a:pt x="284597" y="337006"/>
                    <a:pt x="284597" y="356457"/>
                  </a:cubicBezTo>
                  <a:cubicBezTo>
                    <a:pt x="284597" y="375908"/>
                    <a:pt x="268829" y="391676"/>
                    <a:pt x="249378" y="391676"/>
                  </a:cubicBezTo>
                  <a:cubicBezTo>
                    <a:pt x="239652" y="391676"/>
                    <a:pt x="230848" y="387734"/>
                    <a:pt x="224474" y="381361"/>
                  </a:cubicBezTo>
                  <a:close/>
                  <a:moveTo>
                    <a:pt x="117395" y="381360"/>
                  </a:moveTo>
                  <a:cubicBezTo>
                    <a:pt x="111022" y="374987"/>
                    <a:pt x="107080" y="366182"/>
                    <a:pt x="107080" y="356456"/>
                  </a:cubicBezTo>
                  <a:cubicBezTo>
                    <a:pt x="107080" y="337005"/>
                    <a:pt x="122848" y="321237"/>
                    <a:pt x="142299" y="321237"/>
                  </a:cubicBezTo>
                  <a:cubicBezTo>
                    <a:pt x="161750" y="321237"/>
                    <a:pt x="177518" y="337005"/>
                    <a:pt x="177518" y="356456"/>
                  </a:cubicBezTo>
                  <a:cubicBezTo>
                    <a:pt x="177518" y="375907"/>
                    <a:pt x="161750" y="391675"/>
                    <a:pt x="142299" y="391675"/>
                  </a:cubicBezTo>
                  <a:cubicBezTo>
                    <a:pt x="132573" y="391675"/>
                    <a:pt x="123768" y="387733"/>
                    <a:pt x="117395" y="381360"/>
                  </a:cubicBezTo>
                  <a:close/>
                  <a:moveTo>
                    <a:pt x="10316" y="381361"/>
                  </a:moveTo>
                  <a:cubicBezTo>
                    <a:pt x="3942" y="374987"/>
                    <a:pt x="0" y="366182"/>
                    <a:pt x="0" y="356457"/>
                  </a:cubicBezTo>
                  <a:cubicBezTo>
                    <a:pt x="0" y="337006"/>
                    <a:pt x="15768" y="321238"/>
                    <a:pt x="35219" y="321238"/>
                  </a:cubicBezTo>
                  <a:cubicBezTo>
                    <a:pt x="54670" y="321238"/>
                    <a:pt x="70438" y="337006"/>
                    <a:pt x="70438" y="356457"/>
                  </a:cubicBezTo>
                  <a:cubicBezTo>
                    <a:pt x="70438" y="375908"/>
                    <a:pt x="54670" y="391676"/>
                    <a:pt x="35219" y="391676"/>
                  </a:cubicBezTo>
                  <a:cubicBezTo>
                    <a:pt x="25494" y="391676"/>
                    <a:pt x="16689" y="387734"/>
                    <a:pt x="10316" y="38136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latin typeface="黑体" panose="02010609060101010101" charset="-122"/>
                <a:ea typeface="黑体" panose="02010609060101010101" charset="-122"/>
              </a:endParaRPr>
            </a:p>
          </p:txBody>
        </p:sp>
      </p:grpSp>
      <p:sp>
        <p:nvSpPr>
          <p:cNvPr id="32" name="矩形: 圆角 14" descr="e7d195523061f1c074694c8bbf98be7b1e4b015d796375963FD28840057458461C7CA0DAD340D15583DEDFC2E3241C4F392EF3A8B4D067B40CF4F149DD7E51F346B0CAB1BCCF6DB2480C67273C6C9E4CB7D63619E1CD1CD898F268EB83ABFE1C770AEB56B9871CBD112779900AE5D5D3B8A757426D619BFD67D7ED8CE5D2318F6A0C13C335607E74"/>
          <p:cNvSpPr/>
          <p:nvPr>
            <p:custDataLst>
              <p:tags r:id="rId16"/>
            </p:custDataLst>
          </p:nvPr>
        </p:nvSpPr>
        <p:spPr>
          <a:xfrm>
            <a:off x="817880" y="2860675"/>
            <a:ext cx="3899535" cy="612775"/>
          </a:xfrm>
          <a:prstGeom prst="roundRect">
            <a:avLst>
              <a:gd name="adj" fmla="val 6962"/>
            </a:avLst>
          </a:prstGeom>
          <a:solidFill>
            <a:schemeClr val="bg1"/>
          </a:solidFill>
          <a:ln>
            <a:noFill/>
          </a:ln>
          <a:effectLst>
            <a:outerShdw blurRad="571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zh-CN" b="1" dirty="0">
                <a:solidFill>
                  <a:schemeClr val="bg1">
                    <a:lumMod val="85000"/>
                  </a:schemeClr>
                </a:solidFill>
                <a:latin typeface="黑体" panose="02010609060101010101" charset="-122"/>
                <a:ea typeface="黑体" panose="02010609060101010101" charset="-122"/>
                <a:sym typeface="+mn-ea"/>
              </a:rPr>
              <a:t>实践：中小企业零代码应用调研</a:t>
            </a:r>
            <a:endParaRPr lang="zh-CN" b="1" dirty="0">
              <a:solidFill>
                <a:schemeClr val="bg1">
                  <a:lumMod val="85000"/>
                </a:schemeClr>
              </a:solidFill>
              <a:latin typeface="黑体" panose="02010609060101010101" charset="-122"/>
              <a:ea typeface="黑体" panose="02010609060101010101" charset="-122"/>
              <a:sym typeface="+mn-ea"/>
            </a:endParaRPr>
          </a:p>
        </p:txBody>
      </p:sp>
      <p:pic>
        <p:nvPicPr>
          <p:cNvPr id="2" name="图片 1" descr="1"/>
          <p:cNvPicPr>
            <a:picLocks noChangeAspect="1"/>
          </p:cNvPicPr>
          <p:nvPr>
            <p:custDataLst>
              <p:tags r:id="rId17"/>
            </p:custDataLst>
          </p:nvPr>
        </p:nvPicPr>
        <p:blipFill>
          <a:blip r:embed="rId18"/>
          <a:srcRect l="9656" t="8292" r="10630" b="8681"/>
          <a:stretch>
            <a:fillRect/>
          </a:stretch>
        </p:blipFill>
        <p:spPr>
          <a:xfrm>
            <a:off x="10429240" y="241300"/>
            <a:ext cx="1222375" cy="324485"/>
          </a:xfrm>
          <a:prstGeom prst="rect">
            <a:avLst/>
          </a:prstGeom>
        </p:spPr>
      </p:pic>
      <p:sp>
        <p:nvSpPr>
          <p:cNvPr id="4" name="文本框 3"/>
          <p:cNvSpPr txBox="1"/>
          <p:nvPr>
            <p:custDataLst>
              <p:tags r:id="rId19"/>
            </p:custDataLst>
          </p:nvPr>
        </p:nvSpPr>
        <p:spPr>
          <a:xfrm>
            <a:off x="665480" y="6529705"/>
            <a:ext cx="462216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 name="文本框 144"/>
          <p:cNvSpPr txBox="1"/>
          <p:nvPr>
            <p:custDataLst>
              <p:tags r:id="rId1"/>
            </p:custDataLst>
          </p:nvPr>
        </p:nvSpPr>
        <p:spPr>
          <a:xfrm rot="20340000">
            <a:off x="98425" y="3380740"/>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146" name="文本框 145"/>
          <p:cNvSpPr txBox="1"/>
          <p:nvPr>
            <p:custDataLst>
              <p:tags r:id="rId2"/>
            </p:custDataLst>
          </p:nvPr>
        </p:nvSpPr>
        <p:spPr>
          <a:xfrm rot="20340000">
            <a:off x="6235065" y="2211705"/>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144" name="圆角矩形 143"/>
          <p:cNvSpPr/>
          <p:nvPr>
            <p:custDataLst>
              <p:tags r:id="rId3"/>
            </p:custDataLst>
          </p:nvPr>
        </p:nvSpPr>
        <p:spPr>
          <a:xfrm>
            <a:off x="476885" y="5511165"/>
            <a:ext cx="11149330" cy="676910"/>
          </a:xfrm>
          <a:prstGeom prst="roundRect">
            <a:avLst>
              <a:gd name="adj" fmla="val 9512"/>
            </a:avLst>
          </a:prstGeom>
          <a:solidFill>
            <a:srgbClr val="0236D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1600" b="1">
                <a:latin typeface="黑体" panose="02010609060101010101" charset="-122"/>
                <a:ea typeface="黑体" panose="02010609060101010101" charset="-122"/>
              </a:rPr>
              <a:t>主要实</a:t>
            </a:r>
            <a:endParaRPr lang="zh-CN" altLang="en-US" sz="1600" b="1">
              <a:latin typeface="黑体" panose="02010609060101010101" charset="-122"/>
              <a:ea typeface="黑体" panose="02010609060101010101" charset="-122"/>
            </a:endParaRPr>
          </a:p>
          <a:p>
            <a:pPr algn="l"/>
            <a:r>
              <a:rPr lang="zh-CN" altLang="en-US" sz="1600" b="1">
                <a:latin typeface="黑体" panose="02010609060101010101" charset="-122"/>
                <a:ea typeface="黑体" panose="02010609060101010101" charset="-122"/>
              </a:rPr>
              <a:t>现功能</a:t>
            </a:r>
            <a:endParaRPr lang="zh-CN" altLang="en-US" sz="1600" b="1">
              <a:latin typeface="黑体" panose="02010609060101010101" charset="-122"/>
              <a:ea typeface="黑体" panose="02010609060101010101" charset="-122"/>
            </a:endParaRPr>
          </a:p>
        </p:txBody>
      </p:sp>
      <p:sp>
        <p:nvSpPr>
          <p:cNvPr id="14" name="文本框 13"/>
          <p:cNvSpPr txBox="1"/>
          <p:nvPr>
            <p:custDataLst>
              <p:tags r:id="rId4"/>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custDataLst>
              <p:tags r:id="rId5"/>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5</a:t>
            </a:r>
            <a:endParaRPr lang="en-US" sz="1600">
              <a:solidFill>
                <a:schemeClr val="bg1">
                  <a:lumMod val="75000"/>
                </a:schemeClr>
              </a:solidFill>
              <a:latin typeface="黑体" panose="02010609060101010101" charset="-122"/>
              <a:ea typeface="黑体" panose="02010609060101010101" charset="-122"/>
              <a:sym typeface="+mn-ea"/>
            </a:endParaRPr>
          </a:p>
        </p:txBody>
      </p:sp>
      <p:grpSp>
        <p:nvGrpSpPr>
          <p:cNvPr id="66" name="组合 65"/>
          <p:cNvGrpSpPr/>
          <p:nvPr/>
        </p:nvGrpSpPr>
        <p:grpSpPr>
          <a:xfrm>
            <a:off x="534670" y="6501130"/>
            <a:ext cx="11116310" cy="0"/>
            <a:chOff x="717" y="10238"/>
            <a:chExt cx="17506" cy="0"/>
          </a:xfrm>
        </p:grpSpPr>
        <p:cxnSp>
          <p:nvCxnSpPr>
            <p:cNvPr id="67" name="íṩľîḑe"/>
            <p:cNvCxnSpPr/>
            <p:nvPr>
              <p:custDataLst>
                <p:tags r:id="rId6"/>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ïslîdé"/>
            <p:cNvCxnSpPr/>
            <p:nvPr>
              <p:custDataLst>
                <p:tags r:id="rId7"/>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custDataLst>
              <p:tags r:id="rId8"/>
            </p:custDataLst>
          </p:nvPr>
        </p:nvSpPr>
        <p:spPr>
          <a:xfrm>
            <a:off x="679450" y="6231255"/>
            <a:ext cx="4726305" cy="245110"/>
          </a:xfrm>
          <a:prstGeom prst="rect">
            <a:avLst/>
          </a:prstGeom>
          <a:noFill/>
        </p:spPr>
        <p:txBody>
          <a:bodyPr wrap="square" rtlCol="0">
            <a:spAutoFit/>
          </a:bodyPr>
          <a:p>
            <a:r>
              <a:rPr lang="en-US" altLang="zh-CN" sz="1000">
                <a:solidFill>
                  <a:schemeClr val="bg1">
                    <a:lumMod val="65000"/>
                  </a:schemeClr>
                </a:solidFill>
                <a:latin typeface="黑体" panose="02010609060101010101" charset="-122"/>
                <a:ea typeface="黑体" panose="02010609060101010101" charset="-122"/>
                <a:cs typeface="黑体" panose="02010609060101010101" charset="-122"/>
              </a:rPr>
              <a:t>*</a:t>
            </a:r>
            <a:r>
              <a:rPr lang="zh-CN" altLang="en-US" sz="1000">
                <a:solidFill>
                  <a:schemeClr val="bg1">
                    <a:lumMod val="65000"/>
                  </a:schemeClr>
                </a:solidFill>
                <a:latin typeface="黑体" panose="02010609060101010101" charset="-122"/>
                <a:ea typeface="黑体" panose="02010609060101010101" charset="-122"/>
                <a:cs typeface="黑体" panose="02010609060101010101" charset="-122"/>
              </a:rPr>
              <a:t>参考：APQC （美国生产力与质量中心）流程分类框架</a:t>
            </a:r>
            <a:endParaRPr lang="zh-CN" altLang="en-US" sz="1000">
              <a:solidFill>
                <a:schemeClr val="bg1">
                  <a:lumMod val="65000"/>
                </a:schemeClr>
              </a:solidFill>
              <a:latin typeface="黑体" panose="02010609060101010101" charset="-122"/>
              <a:ea typeface="黑体" panose="02010609060101010101" charset="-122"/>
              <a:cs typeface="黑体" panose="02010609060101010101" charset="-122"/>
            </a:endParaRPr>
          </a:p>
        </p:txBody>
      </p:sp>
      <p:pic>
        <p:nvPicPr>
          <p:cNvPr id="29" name="图片 28" descr="1"/>
          <p:cNvPicPr>
            <a:picLocks noChangeAspect="1"/>
          </p:cNvPicPr>
          <p:nvPr>
            <p:custDataLst>
              <p:tags r:id="rId9"/>
            </p:custDataLst>
          </p:nvPr>
        </p:nvPicPr>
        <p:blipFill>
          <a:blip r:embed="rId10"/>
          <a:srcRect l="9656" t="8292" r="10630" b="8681"/>
          <a:stretch>
            <a:fillRect/>
          </a:stretch>
        </p:blipFill>
        <p:spPr>
          <a:xfrm>
            <a:off x="10429240" y="241300"/>
            <a:ext cx="1222375" cy="324485"/>
          </a:xfrm>
          <a:prstGeom prst="rect">
            <a:avLst/>
          </a:prstGeom>
        </p:spPr>
      </p:pic>
      <p:sp>
        <p:nvSpPr>
          <p:cNvPr id="30" name="文本框 29"/>
          <p:cNvSpPr txBox="1"/>
          <p:nvPr>
            <p:custDataLst>
              <p:tags r:id="rId11"/>
            </p:custDataLst>
          </p:nvPr>
        </p:nvSpPr>
        <p:spPr>
          <a:xfrm>
            <a:off x="306705" y="328930"/>
            <a:ext cx="9707245" cy="737235"/>
          </a:xfrm>
          <a:prstGeom prst="rect">
            <a:avLst/>
          </a:prstGeom>
          <a:noFill/>
        </p:spPr>
        <p:txBody>
          <a:bodyPr wrap="square" rtlCol="0">
            <a:spAutoFit/>
          </a:bodyPr>
          <a:p>
            <a:r>
              <a:rPr lang="zh-CN" altLang="en-US" sz="2400" b="1">
                <a:solidFill>
                  <a:schemeClr val="accent1"/>
                </a:solidFill>
                <a:latin typeface="黑体" panose="02010609060101010101" charset="-122"/>
                <a:ea typeface="黑体" panose="02010609060101010101" charset="-122"/>
                <a:sym typeface="+mn-ea"/>
              </a:rPr>
              <a:t>数字化赋能企业人力资源管理提质增效</a:t>
            </a:r>
            <a:endParaRPr lang="zh-CN" altLang="en-US" b="1">
              <a:solidFill>
                <a:schemeClr val="tx1"/>
              </a:solidFill>
              <a:latin typeface="黑体" panose="02010609060101010101" charset="-122"/>
              <a:ea typeface="黑体" panose="02010609060101010101" charset="-122"/>
              <a:sym typeface="+mn-ea"/>
            </a:endParaRPr>
          </a:p>
          <a:p>
            <a:r>
              <a:rPr lang="zh-CN" altLang="en-US" b="1">
                <a:solidFill>
                  <a:schemeClr val="tx1"/>
                </a:solidFill>
                <a:latin typeface="黑体" panose="02010609060101010101" charset="-122"/>
                <a:ea typeface="黑体" panose="02010609060101010101" charset="-122"/>
                <a:sym typeface="+mn-ea"/>
              </a:rPr>
              <a:t>落地场景贯穿九大核心流程</a:t>
            </a:r>
            <a:endParaRPr lang="en-US" altLang="zh-CN" b="1">
              <a:solidFill>
                <a:schemeClr val="tx1"/>
              </a:solidFill>
              <a:latin typeface="黑体" panose="02010609060101010101" charset="-122"/>
              <a:ea typeface="黑体" panose="02010609060101010101" charset="-122"/>
              <a:sym typeface="+mn-ea"/>
            </a:endParaRPr>
          </a:p>
        </p:txBody>
      </p:sp>
      <p:sp>
        <p:nvSpPr>
          <p:cNvPr id="147" name="五边形 146"/>
          <p:cNvSpPr/>
          <p:nvPr>
            <p:custDataLst>
              <p:tags r:id="rId12"/>
            </p:custDataLst>
          </p:nvPr>
        </p:nvSpPr>
        <p:spPr>
          <a:xfrm>
            <a:off x="2090420" y="5591175"/>
            <a:ext cx="1143635" cy="270510"/>
          </a:xfrm>
          <a:prstGeom prst="homePlate">
            <a:avLst/>
          </a:prstGeom>
          <a:noFill/>
          <a:ln w="9525">
            <a:solidFill>
              <a:schemeClr val="bg1"/>
            </a:solidFill>
          </a:ln>
        </p:spPr>
        <p:style>
          <a:lnRef idx="2">
            <a:schemeClr val="lt1"/>
          </a:lnRef>
          <a:fillRef idx="1">
            <a:schemeClr val="accent1"/>
          </a:fillRef>
          <a:effectRef idx="1">
            <a:schemeClr val="accent1"/>
          </a:effectRef>
          <a:fontRef idx="minor">
            <a:schemeClr val="lt1"/>
          </a:fontRef>
        </p:style>
        <p:txBody>
          <a:bodyPr rtlCol="0" anchor="ctr"/>
          <a:p>
            <a:pPr algn="ctr"/>
            <a:r>
              <a:rPr lang="zh-CN" altLang="en-US" sz="1200" b="1">
                <a:solidFill>
                  <a:schemeClr val="bg1"/>
                </a:solidFill>
                <a:latin typeface="黑体" panose="02010609060101010101" charset="-122"/>
                <a:ea typeface="黑体" panose="02010609060101010101" charset="-122"/>
                <a:sym typeface="+mn-ea"/>
              </a:rPr>
              <a:t>模块化应用</a:t>
            </a:r>
            <a:endParaRPr lang="zh-CN" altLang="en-US" sz="1200" b="1">
              <a:solidFill>
                <a:schemeClr val="bg1"/>
              </a:solidFill>
              <a:latin typeface="黑体" panose="02010609060101010101" charset="-122"/>
              <a:ea typeface="黑体" panose="02010609060101010101" charset="-122"/>
              <a:sym typeface="+mn-ea"/>
            </a:endParaRPr>
          </a:p>
        </p:txBody>
      </p:sp>
      <p:sp>
        <p:nvSpPr>
          <p:cNvPr id="33" name="文本框 32"/>
          <p:cNvSpPr txBox="1"/>
          <p:nvPr>
            <p:custDataLst>
              <p:tags r:id="rId13"/>
            </p:custDataLst>
          </p:nvPr>
        </p:nvSpPr>
        <p:spPr>
          <a:xfrm>
            <a:off x="2090420" y="5914390"/>
            <a:ext cx="2487295" cy="273685"/>
          </a:xfrm>
          <a:prstGeom prst="rect">
            <a:avLst/>
          </a:prstGeom>
          <a:noFill/>
        </p:spPr>
        <p:txBody>
          <a:bodyPr wrap="square" rtlCol="0">
            <a:noAutofit/>
          </a:bodyPr>
          <a:p>
            <a:pPr algn="l"/>
            <a:r>
              <a:rPr lang="zh-CN" altLang="en-US" sz="1200">
                <a:solidFill>
                  <a:schemeClr val="bg1"/>
                </a:solidFill>
                <a:latin typeface="黑体" panose="02010609060101010101" charset="-122"/>
                <a:ea typeface="黑体" panose="02010609060101010101" charset="-122"/>
              </a:rPr>
              <a:t>入职登记表单、文件、数据收集等</a:t>
            </a:r>
            <a:endParaRPr lang="zh-CN" altLang="en-US" sz="1200">
              <a:solidFill>
                <a:schemeClr val="bg1"/>
              </a:solidFill>
              <a:latin typeface="黑体" panose="02010609060101010101" charset="-122"/>
              <a:ea typeface="黑体" panose="02010609060101010101" charset="-122"/>
            </a:endParaRPr>
          </a:p>
        </p:txBody>
      </p:sp>
      <p:sp>
        <p:nvSpPr>
          <p:cNvPr id="50" name="圆角矩形 49"/>
          <p:cNvSpPr/>
          <p:nvPr>
            <p:custDataLst>
              <p:tags r:id="rId14"/>
            </p:custDataLst>
          </p:nvPr>
        </p:nvSpPr>
        <p:spPr>
          <a:xfrm>
            <a:off x="476885" y="1242060"/>
            <a:ext cx="11150600" cy="429260"/>
          </a:xfrm>
          <a:prstGeom prst="roundRect">
            <a:avLst/>
          </a:prstGeom>
          <a:solidFill>
            <a:srgbClr val="BEBEBE"/>
          </a:solidFill>
        </p:spPr>
        <p:style>
          <a:lnRef idx="2">
            <a:schemeClr val="lt1"/>
          </a:lnRef>
          <a:fillRef idx="1">
            <a:schemeClr val="accent1"/>
          </a:fillRef>
          <a:effectRef idx="1">
            <a:schemeClr val="accent1"/>
          </a:effectRef>
          <a:fontRef idx="minor">
            <a:schemeClr val="lt1"/>
          </a:fontRef>
        </p:style>
        <p:txBody>
          <a:bodyPr rtlCol="0" anchor="ctr"/>
          <a:p>
            <a:pPr indent="0" algn="ctr">
              <a:buFont typeface="Wingdings" panose="05000000000000000000" charset="0"/>
              <a:buNone/>
            </a:pPr>
            <a:r>
              <a:rPr lang="zh-CN" altLang="en-US" sz="1500" b="1">
                <a:solidFill>
                  <a:schemeClr val="bg1"/>
                </a:solidFill>
                <a:latin typeface="黑体" panose="02010609060101010101" charset="-122"/>
                <a:ea typeface="黑体" panose="02010609060101010101" charset="-122"/>
                <a:cs typeface="黑体" panose="02010609060101010101" charset="-122"/>
                <a:sym typeface="+mn-ea"/>
              </a:rPr>
              <a:t>智能终端</a:t>
            </a:r>
            <a:r>
              <a:rPr lang="en-US" altLang="zh-CN" sz="1500" b="1">
                <a:solidFill>
                  <a:schemeClr val="bg1"/>
                </a:solidFill>
                <a:latin typeface="黑体" panose="02010609060101010101" charset="-122"/>
                <a:ea typeface="黑体" panose="02010609060101010101" charset="-122"/>
                <a:cs typeface="黑体" panose="02010609060101010101" charset="-122"/>
                <a:sym typeface="+mn-ea"/>
              </a:rPr>
              <a:t>  </a:t>
            </a:r>
            <a:r>
              <a:rPr lang="zh-CN" altLang="en-US" sz="1500" b="1">
                <a:solidFill>
                  <a:schemeClr val="bg1"/>
                </a:solidFill>
                <a:latin typeface="黑体" panose="02010609060101010101" charset="-122"/>
                <a:ea typeface="黑体" panose="02010609060101010101" charset="-122"/>
                <a:cs typeface="黑体" panose="02010609060101010101" charset="-122"/>
                <a:sym typeface="+mn-ea"/>
              </a:rPr>
              <a:t>移动</a:t>
            </a:r>
            <a:r>
              <a:rPr lang="en-US" altLang="zh-CN" sz="1500" b="1">
                <a:solidFill>
                  <a:schemeClr val="bg1"/>
                </a:solidFill>
                <a:latin typeface="黑体" panose="02010609060101010101" charset="-122"/>
                <a:ea typeface="黑体" panose="02010609060101010101" charset="-122"/>
                <a:cs typeface="黑体" panose="02010609060101010101" charset="-122"/>
                <a:sym typeface="+mn-ea"/>
              </a:rPr>
              <a:t>APP&amp;</a:t>
            </a:r>
            <a:r>
              <a:rPr lang="zh-CN" altLang="en-US" sz="1500" b="1">
                <a:solidFill>
                  <a:schemeClr val="bg1"/>
                </a:solidFill>
                <a:latin typeface="黑体" panose="02010609060101010101" charset="-122"/>
                <a:ea typeface="黑体" panose="02010609060101010101" charset="-122"/>
                <a:cs typeface="黑体" panose="02010609060101010101" charset="-122"/>
                <a:sym typeface="+mn-ea"/>
              </a:rPr>
              <a:t>小程序</a:t>
            </a:r>
            <a:r>
              <a:rPr lang="en-US" altLang="zh-CN" sz="1500" b="1">
                <a:solidFill>
                  <a:schemeClr val="bg1"/>
                </a:solidFill>
                <a:latin typeface="黑体" panose="02010609060101010101" charset="-122"/>
                <a:ea typeface="黑体" panose="02010609060101010101" charset="-122"/>
                <a:cs typeface="黑体" panose="02010609060101010101" charset="-122"/>
                <a:sym typeface="+mn-ea"/>
              </a:rPr>
              <a:t>  Web</a:t>
            </a:r>
            <a:r>
              <a:rPr lang="zh-CN" altLang="en-US" sz="1500" b="1">
                <a:solidFill>
                  <a:schemeClr val="bg1"/>
                </a:solidFill>
                <a:latin typeface="黑体" panose="02010609060101010101" charset="-122"/>
                <a:ea typeface="黑体" panose="02010609060101010101" charset="-122"/>
                <a:cs typeface="黑体" panose="02010609060101010101" charset="-122"/>
                <a:sym typeface="+mn-ea"/>
              </a:rPr>
              <a:t>浏览器</a:t>
            </a:r>
            <a:r>
              <a:rPr lang="en-US" altLang="zh-CN" sz="1500" b="1">
                <a:solidFill>
                  <a:schemeClr val="bg1"/>
                </a:solidFill>
                <a:latin typeface="黑体" panose="02010609060101010101" charset="-122"/>
                <a:ea typeface="黑体" panose="02010609060101010101" charset="-122"/>
                <a:cs typeface="黑体" panose="02010609060101010101" charset="-122"/>
                <a:sym typeface="+mn-ea"/>
              </a:rPr>
              <a:t>  OA</a:t>
            </a:r>
            <a:r>
              <a:rPr lang="zh-CN" altLang="en-US" sz="1500" b="1">
                <a:solidFill>
                  <a:schemeClr val="bg1"/>
                </a:solidFill>
                <a:latin typeface="黑体" panose="02010609060101010101" charset="-122"/>
                <a:ea typeface="黑体" panose="02010609060101010101" charset="-122"/>
                <a:cs typeface="黑体" panose="02010609060101010101" charset="-122"/>
                <a:sym typeface="+mn-ea"/>
              </a:rPr>
              <a:t>系统</a:t>
            </a:r>
            <a:r>
              <a:rPr lang="en-US" altLang="zh-CN" sz="1500" b="1">
                <a:solidFill>
                  <a:schemeClr val="bg1"/>
                </a:solidFill>
                <a:latin typeface="黑体" panose="02010609060101010101" charset="-122"/>
                <a:ea typeface="黑体" panose="02010609060101010101" charset="-122"/>
                <a:cs typeface="黑体" panose="02010609060101010101" charset="-122"/>
                <a:sym typeface="+mn-ea"/>
              </a:rPr>
              <a:t>...</a:t>
            </a:r>
            <a:endParaRPr lang="en-US" altLang="zh-CN" sz="1500" b="1">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53" name="圆角矩形 52"/>
          <p:cNvSpPr/>
          <p:nvPr>
            <p:custDataLst>
              <p:tags r:id="rId15"/>
            </p:custDataLst>
          </p:nvPr>
        </p:nvSpPr>
        <p:spPr>
          <a:xfrm>
            <a:off x="476885" y="1719580"/>
            <a:ext cx="1647825" cy="3221355"/>
          </a:xfrm>
          <a:prstGeom prst="roundRect">
            <a:avLst/>
          </a:prstGeom>
          <a:solidFill>
            <a:srgbClr val="91ACE0"/>
          </a:solidFill>
        </p:spPr>
        <p:style>
          <a:lnRef idx="2">
            <a:schemeClr val="lt1"/>
          </a:lnRef>
          <a:fillRef idx="1">
            <a:schemeClr val="accent1"/>
          </a:fillRef>
          <a:effectRef idx="1">
            <a:schemeClr val="accent1"/>
          </a:effectRef>
          <a:fontRef idx="minor">
            <a:schemeClr val="lt1"/>
          </a:fontRef>
        </p:style>
        <p:txBody>
          <a:bodyPr rtlCol="0" anchor="t" anchorCtr="0"/>
          <a:p>
            <a:pPr indent="0" algn="ctr">
              <a:buFont typeface="Wingdings" panose="05000000000000000000" charset="0"/>
              <a:buNone/>
            </a:pPr>
            <a:r>
              <a:rPr lang="zh-CN" altLang="en-US" sz="1500" b="1">
                <a:solidFill>
                  <a:schemeClr val="bg1"/>
                </a:solidFill>
                <a:latin typeface="黑体" panose="02010609060101010101" charset="-122"/>
                <a:ea typeface="黑体" panose="02010609060101010101" charset="-122"/>
                <a:sym typeface="+mn-ea"/>
              </a:rPr>
              <a:t>人力资源规划、政策、战略管理</a:t>
            </a:r>
            <a:endParaRPr lang="zh-CN" altLang="en-US" sz="1500" b="1">
              <a:solidFill>
                <a:schemeClr val="bg1"/>
              </a:solidFill>
              <a:latin typeface="黑体" panose="02010609060101010101" charset="-122"/>
              <a:ea typeface="黑体" panose="02010609060101010101" charset="-122"/>
              <a:sym typeface="+mn-ea"/>
            </a:endParaRPr>
          </a:p>
        </p:txBody>
      </p:sp>
      <p:sp>
        <p:nvSpPr>
          <p:cNvPr id="54" name="矩形 53"/>
          <p:cNvSpPr/>
          <p:nvPr>
            <p:custDataLst>
              <p:tags r:id="rId16"/>
            </p:custDataLst>
          </p:nvPr>
        </p:nvSpPr>
        <p:spPr>
          <a:xfrm>
            <a:off x="716280" y="2636520"/>
            <a:ext cx="1170305" cy="248920"/>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altLang="en-US" sz="1000">
                <a:solidFill>
                  <a:schemeClr val="tx1"/>
                </a:solidFill>
                <a:latin typeface="黑体" panose="02010609060101010101" charset="-122"/>
                <a:ea typeface="黑体" panose="02010609060101010101" charset="-122"/>
              </a:rPr>
              <a:t>政策、战略设定</a:t>
            </a:r>
            <a:endParaRPr lang="zh-CN" altLang="en-US" sz="1000">
              <a:solidFill>
                <a:schemeClr val="tx1"/>
              </a:solidFill>
              <a:latin typeface="黑体" panose="02010609060101010101" charset="-122"/>
              <a:ea typeface="黑体" panose="02010609060101010101" charset="-122"/>
            </a:endParaRPr>
          </a:p>
        </p:txBody>
      </p:sp>
      <p:sp>
        <p:nvSpPr>
          <p:cNvPr id="55" name="矩形 54"/>
          <p:cNvSpPr/>
          <p:nvPr>
            <p:custDataLst>
              <p:tags r:id="rId17"/>
            </p:custDataLst>
          </p:nvPr>
        </p:nvSpPr>
        <p:spPr>
          <a:xfrm>
            <a:off x="716280" y="3114040"/>
            <a:ext cx="1170305" cy="248920"/>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altLang="en-US" sz="1000">
                <a:solidFill>
                  <a:schemeClr val="tx1"/>
                </a:solidFill>
                <a:latin typeface="黑体" panose="02010609060101010101" charset="-122"/>
                <a:ea typeface="黑体" panose="02010609060101010101" charset="-122"/>
              </a:rPr>
              <a:t>组织框架设计</a:t>
            </a:r>
            <a:endParaRPr lang="zh-CN" altLang="en-US" sz="1000">
              <a:solidFill>
                <a:schemeClr val="tx1"/>
              </a:solidFill>
              <a:latin typeface="黑体" panose="02010609060101010101" charset="-122"/>
              <a:ea typeface="黑体" panose="02010609060101010101" charset="-122"/>
            </a:endParaRPr>
          </a:p>
        </p:txBody>
      </p:sp>
      <p:sp>
        <p:nvSpPr>
          <p:cNvPr id="57" name="矩形 56"/>
          <p:cNvSpPr/>
          <p:nvPr>
            <p:custDataLst>
              <p:tags r:id="rId18"/>
            </p:custDataLst>
          </p:nvPr>
        </p:nvSpPr>
        <p:spPr>
          <a:xfrm>
            <a:off x="716280" y="3591560"/>
            <a:ext cx="1170305" cy="248920"/>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altLang="en-US" sz="1000">
                <a:solidFill>
                  <a:schemeClr val="tx1"/>
                </a:solidFill>
                <a:latin typeface="黑体" panose="02010609060101010101" charset="-122"/>
                <a:ea typeface="黑体" panose="02010609060101010101" charset="-122"/>
              </a:rPr>
              <a:t>组织制度设计</a:t>
            </a:r>
            <a:endParaRPr lang="zh-CN" altLang="en-US" sz="1000">
              <a:solidFill>
                <a:schemeClr val="tx1"/>
              </a:solidFill>
              <a:latin typeface="黑体" panose="02010609060101010101" charset="-122"/>
              <a:ea typeface="黑体" panose="02010609060101010101" charset="-122"/>
            </a:endParaRPr>
          </a:p>
        </p:txBody>
      </p:sp>
      <p:sp>
        <p:nvSpPr>
          <p:cNvPr id="58" name="矩形 57"/>
          <p:cNvSpPr/>
          <p:nvPr>
            <p:custDataLst>
              <p:tags r:id="rId19"/>
            </p:custDataLst>
          </p:nvPr>
        </p:nvSpPr>
        <p:spPr>
          <a:xfrm>
            <a:off x="716280" y="4069080"/>
            <a:ext cx="1170305" cy="248920"/>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altLang="en-US" sz="1000">
                <a:solidFill>
                  <a:schemeClr val="tx1"/>
                </a:solidFill>
                <a:latin typeface="黑体" panose="02010609060101010101" charset="-122"/>
                <a:ea typeface="黑体" panose="02010609060101010101" charset="-122"/>
              </a:rPr>
              <a:t>组织人员规划</a:t>
            </a:r>
            <a:endParaRPr lang="zh-CN" altLang="en-US" sz="1000">
              <a:solidFill>
                <a:schemeClr val="tx1"/>
              </a:solidFill>
              <a:latin typeface="黑体" panose="02010609060101010101" charset="-122"/>
              <a:ea typeface="黑体" panose="02010609060101010101" charset="-122"/>
            </a:endParaRPr>
          </a:p>
        </p:txBody>
      </p:sp>
      <p:sp>
        <p:nvSpPr>
          <p:cNvPr id="62" name="矩形 61"/>
          <p:cNvSpPr/>
          <p:nvPr>
            <p:custDataLst>
              <p:tags r:id="rId20"/>
            </p:custDataLst>
          </p:nvPr>
        </p:nvSpPr>
        <p:spPr>
          <a:xfrm>
            <a:off x="716280" y="4546600"/>
            <a:ext cx="1170305" cy="248920"/>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altLang="en-US" sz="1000">
                <a:solidFill>
                  <a:schemeClr val="tx1"/>
                </a:solidFill>
                <a:latin typeface="黑体" panose="02010609060101010101" charset="-122"/>
                <a:ea typeface="黑体" panose="02010609060101010101" charset="-122"/>
              </a:rPr>
              <a:t>组织财务规划</a:t>
            </a:r>
            <a:endParaRPr lang="zh-CN" altLang="en-US" sz="1000">
              <a:solidFill>
                <a:schemeClr val="tx1"/>
              </a:solidFill>
              <a:latin typeface="黑体" panose="02010609060101010101" charset="-122"/>
              <a:ea typeface="黑体" panose="02010609060101010101" charset="-122"/>
            </a:endParaRPr>
          </a:p>
        </p:txBody>
      </p:sp>
      <p:sp>
        <p:nvSpPr>
          <p:cNvPr id="63" name="圆角矩形 62"/>
          <p:cNvSpPr/>
          <p:nvPr>
            <p:custDataLst>
              <p:tags r:id="rId21"/>
            </p:custDataLst>
          </p:nvPr>
        </p:nvSpPr>
        <p:spPr>
          <a:xfrm>
            <a:off x="2242185" y="1719580"/>
            <a:ext cx="3325495" cy="1790065"/>
          </a:xfrm>
          <a:prstGeom prst="roundRect">
            <a:avLst/>
          </a:prstGeom>
          <a:solidFill>
            <a:srgbClr val="91ACE0"/>
          </a:solidFill>
        </p:spPr>
        <p:style>
          <a:lnRef idx="2">
            <a:schemeClr val="lt1"/>
          </a:lnRef>
          <a:fillRef idx="1">
            <a:schemeClr val="accent1"/>
          </a:fillRef>
          <a:effectRef idx="1">
            <a:schemeClr val="accent1"/>
          </a:effectRef>
          <a:fontRef idx="minor">
            <a:schemeClr val="lt1"/>
          </a:fontRef>
        </p:style>
        <p:txBody>
          <a:bodyPr rtlCol="0" anchor="t" anchorCtr="0"/>
          <a:p>
            <a:pPr indent="0" algn="ctr">
              <a:buFont typeface="Wingdings" panose="05000000000000000000" charset="0"/>
              <a:buNone/>
            </a:pPr>
            <a:r>
              <a:rPr lang="zh-CN" altLang="en-US" sz="1500" b="1">
                <a:solidFill>
                  <a:schemeClr val="bg1"/>
                </a:solidFill>
                <a:latin typeface="黑体" panose="02010609060101010101" charset="-122"/>
                <a:ea typeface="黑体" panose="02010609060101010101" charset="-122"/>
                <a:sym typeface="+mn-ea"/>
              </a:rPr>
              <a:t>招聘、寻找和选择雇员</a:t>
            </a:r>
            <a:endParaRPr lang="zh-CN" altLang="en-US" sz="1500" b="1">
              <a:solidFill>
                <a:schemeClr val="bg1"/>
              </a:solidFill>
              <a:latin typeface="黑体" panose="02010609060101010101" charset="-122"/>
              <a:ea typeface="黑体" panose="02010609060101010101" charset="-122"/>
              <a:sym typeface="+mn-ea"/>
            </a:endParaRPr>
          </a:p>
        </p:txBody>
      </p:sp>
      <p:sp>
        <p:nvSpPr>
          <p:cNvPr id="64" name="矩形 63"/>
          <p:cNvSpPr/>
          <p:nvPr>
            <p:custDataLst>
              <p:tags r:id="rId22"/>
            </p:custDataLst>
          </p:nvPr>
        </p:nvSpPr>
        <p:spPr>
          <a:xfrm>
            <a:off x="2462530" y="2235200"/>
            <a:ext cx="1336040" cy="248920"/>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sz="1000">
                <a:solidFill>
                  <a:schemeClr val="tx1"/>
                </a:solidFill>
                <a:latin typeface="黑体" panose="02010609060101010101" charset="-122"/>
                <a:ea typeface="黑体" panose="02010609060101010101" charset="-122"/>
              </a:rPr>
              <a:t>管理员工申请</a:t>
            </a:r>
            <a:endParaRPr sz="1000">
              <a:solidFill>
                <a:schemeClr val="tx1"/>
              </a:solidFill>
              <a:latin typeface="黑体" panose="02010609060101010101" charset="-122"/>
              <a:ea typeface="黑体" panose="02010609060101010101" charset="-122"/>
            </a:endParaRPr>
          </a:p>
        </p:txBody>
      </p:sp>
      <p:sp>
        <p:nvSpPr>
          <p:cNvPr id="65" name="矩形 64"/>
          <p:cNvSpPr/>
          <p:nvPr>
            <p:custDataLst>
              <p:tags r:id="rId23"/>
            </p:custDataLst>
          </p:nvPr>
        </p:nvSpPr>
        <p:spPr>
          <a:xfrm>
            <a:off x="3891280" y="2235200"/>
            <a:ext cx="1457325" cy="248920"/>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sz="1000">
                <a:solidFill>
                  <a:schemeClr val="tx1"/>
                </a:solidFill>
                <a:latin typeface="黑体" panose="02010609060101010101" charset="-122"/>
                <a:ea typeface="黑体" panose="02010609060101010101" charset="-122"/>
                <a:cs typeface="黑体" panose="02010609060101010101" charset="-122"/>
              </a:rPr>
              <a:t>招聘/寻求候选人</a:t>
            </a:r>
            <a:endParaRPr lang="zh-CN" sz="1000">
              <a:solidFill>
                <a:schemeClr val="tx1"/>
              </a:solidFill>
              <a:latin typeface="黑体" panose="02010609060101010101" charset="-122"/>
              <a:ea typeface="黑体" panose="02010609060101010101" charset="-122"/>
              <a:cs typeface="黑体" panose="02010609060101010101" charset="-122"/>
            </a:endParaRPr>
          </a:p>
        </p:txBody>
      </p:sp>
      <p:sp>
        <p:nvSpPr>
          <p:cNvPr id="68" name="矩形 67"/>
          <p:cNvSpPr/>
          <p:nvPr>
            <p:custDataLst>
              <p:tags r:id="rId24"/>
            </p:custDataLst>
          </p:nvPr>
        </p:nvSpPr>
        <p:spPr>
          <a:xfrm>
            <a:off x="2457450" y="2644775"/>
            <a:ext cx="1346835" cy="248920"/>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sz="1000">
                <a:solidFill>
                  <a:schemeClr val="tx1"/>
                </a:solidFill>
                <a:latin typeface="黑体" panose="02010609060101010101" charset="-122"/>
                <a:ea typeface="黑体" panose="02010609060101010101" charset="-122"/>
              </a:rPr>
              <a:t>筛选和选择候选人</a:t>
            </a:r>
            <a:endParaRPr lang="zh-CN" sz="1000">
              <a:solidFill>
                <a:schemeClr val="tx1"/>
              </a:solidFill>
              <a:latin typeface="黑体" panose="02010609060101010101" charset="-122"/>
              <a:ea typeface="黑体" panose="02010609060101010101" charset="-122"/>
            </a:endParaRPr>
          </a:p>
        </p:txBody>
      </p:sp>
      <p:sp>
        <p:nvSpPr>
          <p:cNvPr id="70" name="矩形 69"/>
          <p:cNvSpPr/>
          <p:nvPr>
            <p:custDataLst>
              <p:tags r:id="rId25"/>
            </p:custDataLst>
          </p:nvPr>
        </p:nvSpPr>
        <p:spPr>
          <a:xfrm>
            <a:off x="3891280" y="2644775"/>
            <a:ext cx="1457325" cy="248920"/>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sz="1000">
                <a:solidFill>
                  <a:schemeClr val="tx1"/>
                </a:solidFill>
                <a:latin typeface="黑体" panose="02010609060101010101" charset="-122"/>
                <a:ea typeface="黑体" panose="02010609060101010101" charset="-122"/>
                <a:cs typeface="黑体" panose="02010609060101010101" charset="-122"/>
              </a:rPr>
              <a:t>管理新招募/重招募</a:t>
            </a:r>
            <a:endParaRPr lang="zh-CN" sz="1000">
              <a:solidFill>
                <a:schemeClr val="tx1"/>
              </a:solidFill>
              <a:latin typeface="黑体" panose="02010609060101010101" charset="-122"/>
              <a:ea typeface="黑体" panose="02010609060101010101" charset="-122"/>
              <a:cs typeface="黑体" panose="02010609060101010101" charset="-122"/>
            </a:endParaRPr>
          </a:p>
        </p:txBody>
      </p:sp>
      <p:sp>
        <p:nvSpPr>
          <p:cNvPr id="74" name="矩形 73"/>
          <p:cNvSpPr/>
          <p:nvPr>
            <p:custDataLst>
              <p:tags r:id="rId26"/>
            </p:custDataLst>
          </p:nvPr>
        </p:nvSpPr>
        <p:spPr>
          <a:xfrm>
            <a:off x="2457450" y="3054350"/>
            <a:ext cx="1346835" cy="248920"/>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sz="1000">
                <a:solidFill>
                  <a:schemeClr val="tx1"/>
                </a:solidFill>
                <a:latin typeface="黑体" panose="02010609060101010101" charset="-122"/>
                <a:ea typeface="黑体" panose="02010609060101010101" charset="-122"/>
              </a:rPr>
              <a:t>管理申请人信息</a:t>
            </a:r>
            <a:endParaRPr lang="zh-CN" sz="1000">
              <a:solidFill>
                <a:schemeClr val="tx1"/>
              </a:solidFill>
              <a:latin typeface="黑体" panose="02010609060101010101" charset="-122"/>
              <a:ea typeface="黑体" panose="02010609060101010101" charset="-122"/>
            </a:endParaRPr>
          </a:p>
        </p:txBody>
      </p:sp>
      <p:sp>
        <p:nvSpPr>
          <p:cNvPr id="75" name="圆角矩形 74"/>
          <p:cNvSpPr/>
          <p:nvPr>
            <p:custDataLst>
              <p:tags r:id="rId27"/>
            </p:custDataLst>
          </p:nvPr>
        </p:nvSpPr>
        <p:spPr>
          <a:xfrm>
            <a:off x="2242185" y="3575050"/>
            <a:ext cx="3326130" cy="1366520"/>
          </a:xfrm>
          <a:prstGeom prst="roundRect">
            <a:avLst/>
          </a:prstGeom>
          <a:solidFill>
            <a:srgbClr val="91ACE0"/>
          </a:solidFill>
        </p:spPr>
        <p:style>
          <a:lnRef idx="2">
            <a:schemeClr val="lt1"/>
          </a:lnRef>
          <a:fillRef idx="1">
            <a:schemeClr val="accent1"/>
          </a:fillRef>
          <a:effectRef idx="1">
            <a:schemeClr val="accent1"/>
          </a:effectRef>
          <a:fontRef idx="minor">
            <a:schemeClr val="lt1"/>
          </a:fontRef>
        </p:style>
        <p:txBody>
          <a:bodyPr rtlCol="0" anchor="t" anchorCtr="0"/>
          <a:p>
            <a:pPr indent="0" algn="ctr">
              <a:buFont typeface="Wingdings" panose="05000000000000000000" charset="0"/>
              <a:buNone/>
            </a:pPr>
            <a:r>
              <a:rPr lang="zh-CN" altLang="en-US" sz="1500" b="1">
                <a:solidFill>
                  <a:schemeClr val="bg1"/>
                </a:solidFill>
                <a:latin typeface="黑体" panose="02010609060101010101" charset="-122"/>
                <a:ea typeface="黑体" panose="02010609060101010101" charset="-122"/>
                <a:sym typeface="+mn-ea"/>
              </a:rPr>
              <a:t>员工发展及培训</a:t>
            </a:r>
            <a:endParaRPr lang="zh-CN" altLang="en-US" sz="1500" b="1">
              <a:solidFill>
                <a:schemeClr val="bg1"/>
              </a:solidFill>
              <a:latin typeface="黑体" panose="02010609060101010101" charset="-122"/>
              <a:ea typeface="黑体" panose="02010609060101010101" charset="-122"/>
              <a:sym typeface="+mn-ea"/>
            </a:endParaRPr>
          </a:p>
        </p:txBody>
      </p:sp>
      <p:sp>
        <p:nvSpPr>
          <p:cNvPr id="76" name="矩形 75"/>
          <p:cNvSpPr/>
          <p:nvPr>
            <p:custDataLst>
              <p:tags r:id="rId28"/>
            </p:custDataLst>
          </p:nvPr>
        </p:nvSpPr>
        <p:spPr>
          <a:xfrm>
            <a:off x="2511425" y="4088130"/>
            <a:ext cx="1336040" cy="248920"/>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sz="1000">
                <a:solidFill>
                  <a:schemeClr val="tx1"/>
                </a:solidFill>
                <a:latin typeface="黑体" panose="02010609060101010101" charset="-122"/>
                <a:ea typeface="黑体" panose="02010609060101010101" charset="-122"/>
                <a:cs typeface="黑体" panose="02010609060101010101" charset="-122"/>
              </a:rPr>
              <a:t>员工宣导</a:t>
            </a:r>
            <a:r>
              <a:rPr lang="en-US" altLang="zh-CN" sz="1000">
                <a:solidFill>
                  <a:schemeClr val="tx1"/>
                </a:solidFill>
                <a:latin typeface="黑体" panose="02010609060101010101" charset="-122"/>
                <a:ea typeface="黑体" panose="02010609060101010101" charset="-122"/>
                <a:cs typeface="黑体" panose="02010609060101010101" charset="-122"/>
              </a:rPr>
              <a:t>/</a:t>
            </a:r>
            <a:r>
              <a:rPr lang="zh-CN" sz="1000">
                <a:solidFill>
                  <a:schemeClr val="tx1"/>
                </a:solidFill>
                <a:latin typeface="黑体" panose="02010609060101010101" charset="-122"/>
                <a:ea typeface="黑体" panose="02010609060101010101" charset="-122"/>
                <a:cs typeface="黑体" panose="02010609060101010101" charset="-122"/>
              </a:rPr>
              <a:t>部署</a:t>
            </a:r>
            <a:endParaRPr lang="zh-CN" sz="1000">
              <a:solidFill>
                <a:schemeClr val="tx1"/>
              </a:solidFill>
              <a:latin typeface="黑体" panose="02010609060101010101" charset="-122"/>
              <a:ea typeface="黑体" panose="02010609060101010101" charset="-122"/>
              <a:cs typeface="黑体" panose="02010609060101010101" charset="-122"/>
            </a:endParaRPr>
          </a:p>
        </p:txBody>
      </p:sp>
      <p:sp>
        <p:nvSpPr>
          <p:cNvPr id="77" name="矩形 76"/>
          <p:cNvSpPr/>
          <p:nvPr>
            <p:custDataLst>
              <p:tags r:id="rId29"/>
            </p:custDataLst>
          </p:nvPr>
        </p:nvSpPr>
        <p:spPr>
          <a:xfrm>
            <a:off x="3935095" y="4088130"/>
            <a:ext cx="1457325" cy="248920"/>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sz="1000">
                <a:solidFill>
                  <a:schemeClr val="tx1"/>
                </a:solidFill>
                <a:latin typeface="黑体" panose="02010609060101010101" charset="-122"/>
                <a:ea typeface="黑体" panose="02010609060101010101" charset="-122"/>
              </a:rPr>
              <a:t>员工绩效管理</a:t>
            </a:r>
            <a:endParaRPr lang="zh-CN" sz="1000">
              <a:solidFill>
                <a:schemeClr val="tx1"/>
              </a:solidFill>
              <a:latin typeface="黑体" panose="02010609060101010101" charset="-122"/>
              <a:ea typeface="黑体" panose="02010609060101010101" charset="-122"/>
            </a:endParaRPr>
          </a:p>
        </p:txBody>
      </p:sp>
      <p:sp>
        <p:nvSpPr>
          <p:cNvPr id="78" name="矩形 77"/>
          <p:cNvSpPr/>
          <p:nvPr>
            <p:custDataLst>
              <p:tags r:id="rId30"/>
            </p:custDataLst>
          </p:nvPr>
        </p:nvSpPr>
        <p:spPr>
          <a:xfrm>
            <a:off x="2511425" y="4498340"/>
            <a:ext cx="1336040" cy="248920"/>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sz="1000">
                <a:solidFill>
                  <a:schemeClr val="tx1"/>
                </a:solidFill>
                <a:latin typeface="黑体" panose="02010609060101010101" charset="-122"/>
                <a:ea typeface="黑体" panose="02010609060101010101" charset="-122"/>
              </a:rPr>
              <a:t>员工发展管理</a:t>
            </a:r>
            <a:endParaRPr lang="zh-CN" sz="1000">
              <a:solidFill>
                <a:schemeClr val="tx1"/>
              </a:solidFill>
              <a:latin typeface="黑体" panose="02010609060101010101" charset="-122"/>
              <a:ea typeface="黑体" panose="02010609060101010101" charset="-122"/>
            </a:endParaRPr>
          </a:p>
        </p:txBody>
      </p:sp>
      <p:sp>
        <p:nvSpPr>
          <p:cNvPr id="79" name="矩形 78"/>
          <p:cNvSpPr/>
          <p:nvPr>
            <p:custDataLst>
              <p:tags r:id="rId31"/>
            </p:custDataLst>
          </p:nvPr>
        </p:nvSpPr>
        <p:spPr>
          <a:xfrm>
            <a:off x="3935095" y="4498340"/>
            <a:ext cx="1457325" cy="248920"/>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sz="1000">
                <a:solidFill>
                  <a:schemeClr val="tx1"/>
                </a:solidFill>
                <a:latin typeface="黑体" panose="02010609060101010101" charset="-122"/>
                <a:ea typeface="黑体" panose="02010609060101010101" charset="-122"/>
              </a:rPr>
              <a:t>员工开发及培训</a:t>
            </a:r>
            <a:endParaRPr lang="zh-CN" sz="1000">
              <a:solidFill>
                <a:schemeClr val="tx1"/>
              </a:solidFill>
              <a:latin typeface="黑体" panose="02010609060101010101" charset="-122"/>
              <a:ea typeface="黑体" panose="02010609060101010101" charset="-122"/>
            </a:endParaRPr>
          </a:p>
        </p:txBody>
      </p:sp>
      <p:sp>
        <p:nvSpPr>
          <p:cNvPr id="80" name="圆角矩形 79"/>
          <p:cNvSpPr/>
          <p:nvPr>
            <p:custDataLst>
              <p:tags r:id="rId32"/>
            </p:custDataLst>
          </p:nvPr>
        </p:nvSpPr>
        <p:spPr>
          <a:xfrm>
            <a:off x="5637530" y="1719580"/>
            <a:ext cx="1524635" cy="1790065"/>
          </a:xfrm>
          <a:prstGeom prst="roundRect">
            <a:avLst/>
          </a:prstGeom>
          <a:solidFill>
            <a:srgbClr val="91ACE0"/>
          </a:solidFill>
        </p:spPr>
        <p:style>
          <a:lnRef idx="2">
            <a:schemeClr val="lt1"/>
          </a:lnRef>
          <a:fillRef idx="1">
            <a:schemeClr val="accent1"/>
          </a:fillRef>
          <a:effectRef idx="1">
            <a:schemeClr val="accent1"/>
          </a:effectRef>
          <a:fontRef idx="minor">
            <a:schemeClr val="lt1"/>
          </a:fontRef>
        </p:style>
        <p:txBody>
          <a:bodyPr rtlCol="0" anchor="t" anchorCtr="0"/>
          <a:p>
            <a:pPr indent="0" algn="ctr">
              <a:buFont typeface="Wingdings" panose="05000000000000000000" charset="0"/>
              <a:buNone/>
            </a:pPr>
            <a:r>
              <a:rPr lang="zh-CN" altLang="en-US" sz="1500" b="1">
                <a:solidFill>
                  <a:schemeClr val="bg1"/>
                </a:solidFill>
                <a:latin typeface="黑体" panose="02010609060101010101" charset="-122"/>
                <a:ea typeface="黑体" panose="02010609060101010101" charset="-122"/>
                <a:sym typeface="+mn-ea"/>
              </a:rPr>
              <a:t>员工关系管理</a:t>
            </a:r>
            <a:endParaRPr lang="zh-CN" altLang="en-US" sz="1500" b="1">
              <a:solidFill>
                <a:schemeClr val="bg1"/>
              </a:solidFill>
              <a:latin typeface="黑体" panose="02010609060101010101" charset="-122"/>
              <a:ea typeface="黑体" panose="02010609060101010101" charset="-122"/>
              <a:sym typeface="+mn-ea"/>
            </a:endParaRPr>
          </a:p>
        </p:txBody>
      </p:sp>
      <p:sp>
        <p:nvSpPr>
          <p:cNvPr id="81" name="矩形 80"/>
          <p:cNvSpPr/>
          <p:nvPr>
            <p:custDataLst>
              <p:tags r:id="rId33"/>
            </p:custDataLst>
          </p:nvPr>
        </p:nvSpPr>
        <p:spPr>
          <a:xfrm>
            <a:off x="5825490" y="2163445"/>
            <a:ext cx="1170305" cy="248920"/>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altLang="en-US" sz="1000">
                <a:solidFill>
                  <a:schemeClr val="tx1"/>
                </a:solidFill>
                <a:latin typeface="黑体" panose="02010609060101010101" charset="-122"/>
                <a:ea typeface="黑体" panose="02010609060101010101" charset="-122"/>
              </a:rPr>
              <a:t>劳动关系管理</a:t>
            </a:r>
            <a:endParaRPr lang="zh-CN" altLang="en-US" sz="1000">
              <a:solidFill>
                <a:schemeClr val="tx1"/>
              </a:solidFill>
              <a:latin typeface="黑体" panose="02010609060101010101" charset="-122"/>
              <a:ea typeface="黑体" panose="02010609060101010101" charset="-122"/>
            </a:endParaRPr>
          </a:p>
        </p:txBody>
      </p:sp>
      <p:sp>
        <p:nvSpPr>
          <p:cNvPr id="82" name="矩形 81"/>
          <p:cNvSpPr/>
          <p:nvPr>
            <p:custDataLst>
              <p:tags r:id="rId34"/>
            </p:custDataLst>
          </p:nvPr>
        </p:nvSpPr>
        <p:spPr>
          <a:xfrm>
            <a:off x="5825490" y="2480310"/>
            <a:ext cx="1170305" cy="248920"/>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altLang="en-US" sz="1000">
                <a:solidFill>
                  <a:schemeClr val="tx1"/>
                </a:solidFill>
                <a:latin typeface="黑体" panose="02010609060101010101" charset="-122"/>
                <a:ea typeface="黑体" panose="02010609060101010101" charset="-122"/>
              </a:rPr>
              <a:t>谈判流程管理</a:t>
            </a:r>
            <a:endParaRPr lang="zh-CN" altLang="en-US" sz="1000">
              <a:solidFill>
                <a:schemeClr val="tx1"/>
              </a:solidFill>
              <a:latin typeface="黑体" panose="02010609060101010101" charset="-122"/>
              <a:ea typeface="黑体" panose="02010609060101010101" charset="-122"/>
            </a:endParaRPr>
          </a:p>
        </p:txBody>
      </p:sp>
      <p:sp>
        <p:nvSpPr>
          <p:cNvPr id="83" name="矩形 82"/>
          <p:cNvSpPr/>
          <p:nvPr>
            <p:custDataLst>
              <p:tags r:id="rId35"/>
            </p:custDataLst>
          </p:nvPr>
        </p:nvSpPr>
        <p:spPr>
          <a:xfrm>
            <a:off x="5825490" y="2797175"/>
            <a:ext cx="1170305" cy="248920"/>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altLang="en-US" sz="1000">
                <a:solidFill>
                  <a:schemeClr val="tx1"/>
                </a:solidFill>
                <a:latin typeface="黑体" panose="02010609060101010101" charset="-122"/>
                <a:ea typeface="黑体" panose="02010609060101010101" charset="-122"/>
              </a:rPr>
              <a:t>员工关系管理</a:t>
            </a:r>
            <a:endParaRPr lang="zh-CN" altLang="en-US" sz="1000">
              <a:solidFill>
                <a:schemeClr val="tx1"/>
              </a:solidFill>
              <a:latin typeface="黑体" panose="02010609060101010101" charset="-122"/>
              <a:ea typeface="黑体" panose="02010609060101010101" charset="-122"/>
            </a:endParaRPr>
          </a:p>
        </p:txBody>
      </p:sp>
      <p:sp>
        <p:nvSpPr>
          <p:cNvPr id="84" name="矩形 83"/>
          <p:cNvSpPr/>
          <p:nvPr>
            <p:custDataLst>
              <p:tags r:id="rId36"/>
            </p:custDataLst>
          </p:nvPr>
        </p:nvSpPr>
        <p:spPr>
          <a:xfrm>
            <a:off x="5825490" y="3114040"/>
            <a:ext cx="1170305" cy="248920"/>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altLang="en-US" sz="1000">
                <a:solidFill>
                  <a:schemeClr val="tx1"/>
                </a:solidFill>
                <a:latin typeface="黑体" panose="02010609060101010101" charset="-122"/>
                <a:ea typeface="黑体" panose="02010609060101010101" charset="-122"/>
              </a:rPr>
              <a:t>员工投诉管理</a:t>
            </a:r>
            <a:endParaRPr lang="zh-CN" altLang="en-US" sz="1000">
              <a:solidFill>
                <a:schemeClr val="tx1"/>
              </a:solidFill>
              <a:latin typeface="黑体" panose="02010609060101010101" charset="-122"/>
              <a:ea typeface="黑体" panose="02010609060101010101" charset="-122"/>
            </a:endParaRPr>
          </a:p>
        </p:txBody>
      </p:sp>
      <p:sp>
        <p:nvSpPr>
          <p:cNvPr id="85" name="圆角矩形 84"/>
          <p:cNvSpPr/>
          <p:nvPr>
            <p:custDataLst>
              <p:tags r:id="rId37"/>
            </p:custDataLst>
          </p:nvPr>
        </p:nvSpPr>
        <p:spPr>
          <a:xfrm>
            <a:off x="7266940" y="1719580"/>
            <a:ext cx="1512570" cy="1790065"/>
          </a:xfrm>
          <a:prstGeom prst="roundRect">
            <a:avLst/>
          </a:prstGeom>
          <a:solidFill>
            <a:srgbClr val="91ACE0"/>
          </a:solidFill>
        </p:spPr>
        <p:style>
          <a:lnRef idx="2">
            <a:schemeClr val="lt1"/>
          </a:lnRef>
          <a:fillRef idx="1">
            <a:schemeClr val="accent1"/>
          </a:fillRef>
          <a:effectRef idx="1">
            <a:schemeClr val="accent1"/>
          </a:effectRef>
          <a:fontRef idx="minor">
            <a:schemeClr val="lt1"/>
          </a:fontRef>
        </p:style>
        <p:txBody>
          <a:bodyPr rtlCol="0" anchor="t" anchorCtr="0"/>
          <a:p>
            <a:pPr indent="0" algn="ctr">
              <a:buFont typeface="Wingdings" panose="05000000000000000000" charset="0"/>
              <a:buNone/>
            </a:pPr>
            <a:r>
              <a:rPr lang="zh-CN" altLang="en-US" sz="1500" b="1">
                <a:solidFill>
                  <a:schemeClr val="bg1"/>
                </a:solidFill>
                <a:latin typeface="黑体" panose="02010609060101010101" charset="-122"/>
                <a:ea typeface="黑体" panose="02010609060101010101" charset="-122"/>
                <a:sym typeface="+mn-ea"/>
              </a:rPr>
              <a:t>激励及留任</a:t>
            </a:r>
            <a:endParaRPr lang="zh-CN" altLang="en-US" sz="1500" b="1">
              <a:solidFill>
                <a:schemeClr val="bg1"/>
              </a:solidFill>
              <a:latin typeface="黑体" panose="02010609060101010101" charset="-122"/>
              <a:ea typeface="黑体" panose="02010609060101010101" charset="-122"/>
              <a:sym typeface="+mn-ea"/>
            </a:endParaRPr>
          </a:p>
        </p:txBody>
      </p:sp>
      <p:sp>
        <p:nvSpPr>
          <p:cNvPr id="86" name="矩形 85"/>
          <p:cNvSpPr/>
          <p:nvPr>
            <p:custDataLst>
              <p:tags r:id="rId38"/>
            </p:custDataLst>
          </p:nvPr>
        </p:nvSpPr>
        <p:spPr>
          <a:xfrm>
            <a:off x="7435850" y="2163445"/>
            <a:ext cx="1170305" cy="248920"/>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altLang="en-US" sz="1000">
                <a:solidFill>
                  <a:schemeClr val="tx1"/>
                </a:solidFill>
                <a:latin typeface="黑体" panose="02010609060101010101" charset="-122"/>
                <a:ea typeface="黑体" panose="02010609060101010101" charset="-122"/>
              </a:rPr>
              <a:t>激励及表彰计划</a:t>
            </a:r>
            <a:endParaRPr lang="zh-CN" altLang="en-US" sz="1000">
              <a:solidFill>
                <a:schemeClr val="tx1"/>
              </a:solidFill>
              <a:latin typeface="黑体" panose="02010609060101010101" charset="-122"/>
              <a:ea typeface="黑体" panose="02010609060101010101" charset="-122"/>
            </a:endParaRPr>
          </a:p>
        </p:txBody>
      </p:sp>
      <p:sp>
        <p:nvSpPr>
          <p:cNvPr id="87" name="矩形 86"/>
          <p:cNvSpPr/>
          <p:nvPr>
            <p:custDataLst>
              <p:tags r:id="rId39"/>
            </p:custDataLst>
          </p:nvPr>
        </p:nvSpPr>
        <p:spPr>
          <a:xfrm>
            <a:off x="7435850" y="2480310"/>
            <a:ext cx="1170305" cy="248920"/>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altLang="en-US" sz="1000">
                <a:solidFill>
                  <a:schemeClr val="tx1"/>
                </a:solidFill>
                <a:latin typeface="黑体" panose="02010609060101010101" charset="-122"/>
                <a:ea typeface="黑体" panose="02010609060101010101" charset="-122"/>
              </a:rPr>
              <a:t>员工福利管理</a:t>
            </a:r>
            <a:endParaRPr lang="zh-CN" altLang="en-US" sz="1000">
              <a:solidFill>
                <a:schemeClr val="tx1"/>
              </a:solidFill>
              <a:latin typeface="黑体" panose="02010609060101010101" charset="-122"/>
              <a:ea typeface="黑体" panose="02010609060101010101" charset="-122"/>
            </a:endParaRPr>
          </a:p>
        </p:txBody>
      </p:sp>
      <p:sp>
        <p:nvSpPr>
          <p:cNvPr id="88" name="矩形 87"/>
          <p:cNvSpPr/>
          <p:nvPr>
            <p:custDataLst>
              <p:tags r:id="rId40"/>
            </p:custDataLst>
          </p:nvPr>
        </p:nvSpPr>
        <p:spPr>
          <a:xfrm>
            <a:off x="7435850" y="2797175"/>
            <a:ext cx="1170305" cy="248920"/>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altLang="en-US" sz="1000">
                <a:solidFill>
                  <a:schemeClr val="tx1"/>
                </a:solidFill>
                <a:latin typeface="黑体" panose="02010609060101010101" charset="-122"/>
                <a:ea typeface="黑体" panose="02010609060101010101" charset="-122"/>
              </a:rPr>
              <a:t>员工援助及留用</a:t>
            </a:r>
            <a:endParaRPr lang="zh-CN" altLang="en-US" sz="1000">
              <a:solidFill>
                <a:schemeClr val="tx1"/>
              </a:solidFill>
              <a:latin typeface="黑体" panose="02010609060101010101" charset="-122"/>
              <a:ea typeface="黑体" panose="02010609060101010101" charset="-122"/>
            </a:endParaRPr>
          </a:p>
        </p:txBody>
      </p:sp>
      <p:sp>
        <p:nvSpPr>
          <p:cNvPr id="105" name="矩形 104"/>
          <p:cNvSpPr/>
          <p:nvPr>
            <p:custDataLst>
              <p:tags r:id="rId41"/>
            </p:custDataLst>
          </p:nvPr>
        </p:nvSpPr>
        <p:spPr>
          <a:xfrm>
            <a:off x="7435850" y="3114040"/>
            <a:ext cx="1170305" cy="248920"/>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altLang="en-US" sz="1000">
                <a:solidFill>
                  <a:schemeClr val="tx1"/>
                </a:solidFill>
                <a:latin typeface="黑体" panose="02010609060101010101" charset="-122"/>
                <a:ea typeface="黑体" panose="02010609060101010101" charset="-122"/>
              </a:rPr>
              <a:t>薪酬管理</a:t>
            </a:r>
            <a:endParaRPr lang="zh-CN" altLang="en-US" sz="1000">
              <a:solidFill>
                <a:schemeClr val="tx1"/>
              </a:solidFill>
              <a:latin typeface="黑体" panose="02010609060101010101" charset="-122"/>
              <a:ea typeface="黑体" panose="02010609060101010101" charset="-122"/>
            </a:endParaRPr>
          </a:p>
        </p:txBody>
      </p:sp>
      <p:sp>
        <p:nvSpPr>
          <p:cNvPr id="107" name="圆角矩形 106"/>
          <p:cNvSpPr/>
          <p:nvPr>
            <p:custDataLst>
              <p:tags r:id="rId42"/>
            </p:custDataLst>
          </p:nvPr>
        </p:nvSpPr>
        <p:spPr>
          <a:xfrm>
            <a:off x="5638165" y="3575050"/>
            <a:ext cx="3141980" cy="1366520"/>
          </a:xfrm>
          <a:prstGeom prst="roundRect">
            <a:avLst/>
          </a:prstGeom>
          <a:solidFill>
            <a:srgbClr val="91ACE0"/>
          </a:solidFill>
        </p:spPr>
        <p:style>
          <a:lnRef idx="2">
            <a:schemeClr val="lt1"/>
          </a:lnRef>
          <a:fillRef idx="1">
            <a:schemeClr val="accent1"/>
          </a:fillRef>
          <a:effectRef idx="1">
            <a:schemeClr val="accent1"/>
          </a:effectRef>
          <a:fontRef idx="minor">
            <a:schemeClr val="lt1"/>
          </a:fontRef>
        </p:style>
        <p:txBody>
          <a:bodyPr rtlCol="0" anchor="t" anchorCtr="0"/>
          <a:p>
            <a:pPr indent="0" algn="ctr">
              <a:buFont typeface="Wingdings" panose="05000000000000000000" charset="0"/>
              <a:buNone/>
            </a:pPr>
            <a:r>
              <a:rPr lang="zh-CN" altLang="en-US" sz="1500" b="1">
                <a:solidFill>
                  <a:schemeClr val="bg1"/>
                </a:solidFill>
                <a:latin typeface="黑体" panose="02010609060101010101" charset="-122"/>
                <a:ea typeface="黑体" panose="02010609060101010101" charset="-122"/>
                <a:sym typeface="+mn-ea"/>
              </a:rPr>
              <a:t>员工信息管理</a:t>
            </a:r>
            <a:endParaRPr lang="zh-CN" altLang="en-US" sz="1500" b="1">
              <a:solidFill>
                <a:schemeClr val="bg1"/>
              </a:solidFill>
              <a:latin typeface="黑体" panose="02010609060101010101" charset="-122"/>
              <a:ea typeface="黑体" panose="02010609060101010101" charset="-122"/>
              <a:sym typeface="+mn-ea"/>
            </a:endParaRPr>
          </a:p>
        </p:txBody>
      </p:sp>
      <p:sp>
        <p:nvSpPr>
          <p:cNvPr id="111" name="圆角矩形 110"/>
          <p:cNvSpPr/>
          <p:nvPr>
            <p:custDataLst>
              <p:tags r:id="rId43"/>
            </p:custDataLst>
          </p:nvPr>
        </p:nvSpPr>
        <p:spPr>
          <a:xfrm>
            <a:off x="8893175" y="3591560"/>
            <a:ext cx="2734310" cy="839470"/>
          </a:xfrm>
          <a:prstGeom prst="roundRect">
            <a:avLst/>
          </a:prstGeom>
          <a:solidFill>
            <a:srgbClr val="91ACE0"/>
          </a:solidFill>
        </p:spPr>
        <p:style>
          <a:lnRef idx="2">
            <a:schemeClr val="lt1"/>
          </a:lnRef>
          <a:fillRef idx="1">
            <a:schemeClr val="accent1"/>
          </a:fillRef>
          <a:effectRef idx="1">
            <a:schemeClr val="accent1"/>
          </a:effectRef>
          <a:fontRef idx="minor">
            <a:schemeClr val="lt1"/>
          </a:fontRef>
        </p:style>
        <p:txBody>
          <a:bodyPr rtlCol="0" anchor="t" anchorCtr="0"/>
          <a:p>
            <a:pPr indent="0" algn="ctr">
              <a:buFont typeface="Wingdings" panose="05000000000000000000" charset="0"/>
              <a:buNone/>
            </a:pPr>
            <a:r>
              <a:rPr lang="zh-CN" altLang="en-US" sz="1500" b="1">
                <a:solidFill>
                  <a:schemeClr val="bg1"/>
                </a:solidFill>
                <a:latin typeface="黑体" panose="02010609060101010101" charset="-122"/>
                <a:ea typeface="黑体" panose="02010609060101010101" charset="-122"/>
                <a:sym typeface="+mn-ea"/>
              </a:rPr>
              <a:t>员工沟通管理</a:t>
            </a:r>
            <a:endParaRPr lang="zh-CN" altLang="en-US" sz="1500" b="1">
              <a:solidFill>
                <a:schemeClr val="bg1"/>
              </a:solidFill>
              <a:latin typeface="黑体" panose="02010609060101010101" charset="-122"/>
              <a:ea typeface="黑体" panose="02010609060101010101" charset="-122"/>
              <a:sym typeface="+mn-ea"/>
            </a:endParaRPr>
          </a:p>
        </p:txBody>
      </p:sp>
      <p:sp>
        <p:nvSpPr>
          <p:cNvPr id="112" name="矩形 111"/>
          <p:cNvSpPr/>
          <p:nvPr>
            <p:custDataLst>
              <p:tags r:id="rId44"/>
            </p:custDataLst>
          </p:nvPr>
        </p:nvSpPr>
        <p:spPr>
          <a:xfrm>
            <a:off x="10329545" y="4051935"/>
            <a:ext cx="1170305" cy="248920"/>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altLang="en-US" sz="1000">
                <a:solidFill>
                  <a:schemeClr val="tx1"/>
                </a:solidFill>
                <a:latin typeface="黑体" panose="02010609060101010101" charset="-122"/>
                <a:ea typeface="黑体" panose="02010609060101010101" charset="-122"/>
              </a:rPr>
              <a:t>员工参与调查</a:t>
            </a:r>
            <a:endParaRPr lang="zh-CN" altLang="en-US" sz="1000">
              <a:solidFill>
                <a:schemeClr val="tx1"/>
              </a:solidFill>
              <a:latin typeface="黑体" panose="02010609060101010101" charset="-122"/>
              <a:ea typeface="黑体" panose="02010609060101010101" charset="-122"/>
            </a:endParaRPr>
          </a:p>
        </p:txBody>
      </p:sp>
      <p:sp>
        <p:nvSpPr>
          <p:cNvPr id="113" name="矩形 112"/>
          <p:cNvSpPr/>
          <p:nvPr>
            <p:custDataLst>
              <p:tags r:id="rId45"/>
            </p:custDataLst>
          </p:nvPr>
        </p:nvSpPr>
        <p:spPr>
          <a:xfrm>
            <a:off x="9058910" y="4053205"/>
            <a:ext cx="1170305" cy="248920"/>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altLang="en-US" sz="1000">
                <a:solidFill>
                  <a:schemeClr val="tx1"/>
                </a:solidFill>
                <a:latin typeface="黑体" panose="02010609060101010101" charset="-122"/>
                <a:ea typeface="黑体" panose="02010609060101010101" charset="-122"/>
              </a:rPr>
              <a:t>开发沟通计划</a:t>
            </a:r>
            <a:endParaRPr lang="zh-CN" altLang="en-US" sz="1000">
              <a:solidFill>
                <a:schemeClr val="tx1"/>
              </a:solidFill>
              <a:latin typeface="黑体" panose="02010609060101010101" charset="-122"/>
              <a:ea typeface="黑体" panose="02010609060101010101" charset="-122"/>
            </a:endParaRPr>
          </a:p>
        </p:txBody>
      </p:sp>
      <p:grpSp>
        <p:nvGrpSpPr>
          <p:cNvPr id="128" name="组合 127"/>
          <p:cNvGrpSpPr/>
          <p:nvPr/>
        </p:nvGrpSpPr>
        <p:grpSpPr>
          <a:xfrm>
            <a:off x="5905500" y="3990340"/>
            <a:ext cx="2559050" cy="248920"/>
            <a:chOff x="9300" y="6568"/>
            <a:chExt cx="4030" cy="392"/>
          </a:xfrm>
        </p:grpSpPr>
        <p:sp>
          <p:nvSpPr>
            <p:cNvPr id="109" name="矩形 108"/>
            <p:cNvSpPr/>
            <p:nvPr>
              <p:custDataLst>
                <p:tags r:id="rId46"/>
              </p:custDataLst>
            </p:nvPr>
          </p:nvSpPr>
          <p:spPr>
            <a:xfrm>
              <a:off x="9300" y="6568"/>
              <a:ext cx="1221" cy="392"/>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altLang="en-US" sz="1000">
                  <a:solidFill>
                    <a:schemeClr val="tx1"/>
                  </a:solidFill>
                  <a:latin typeface="黑体" panose="02010609060101010101" charset="-122"/>
                  <a:ea typeface="黑体" panose="02010609060101010101" charset="-122"/>
                </a:rPr>
                <a:t>报告流程</a:t>
              </a:r>
              <a:endParaRPr lang="zh-CN" altLang="en-US" sz="1000">
                <a:solidFill>
                  <a:schemeClr val="tx1"/>
                </a:solidFill>
                <a:latin typeface="黑体" panose="02010609060101010101" charset="-122"/>
                <a:ea typeface="黑体" panose="02010609060101010101" charset="-122"/>
              </a:endParaRPr>
            </a:p>
          </p:txBody>
        </p:sp>
        <p:sp>
          <p:nvSpPr>
            <p:cNvPr id="114" name="矩形 113"/>
            <p:cNvSpPr/>
            <p:nvPr>
              <p:custDataLst>
                <p:tags r:id="rId47"/>
              </p:custDataLst>
            </p:nvPr>
          </p:nvSpPr>
          <p:spPr>
            <a:xfrm>
              <a:off x="10705" y="6568"/>
              <a:ext cx="1221" cy="392"/>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altLang="en-US" sz="1000">
                  <a:solidFill>
                    <a:schemeClr val="tx1"/>
                  </a:solidFill>
                  <a:latin typeface="黑体" panose="02010609060101010101" charset="-122"/>
                  <a:ea typeface="黑体" panose="02010609060101010101" charset="-122"/>
                </a:rPr>
                <a:t>员工数据</a:t>
              </a:r>
              <a:endParaRPr lang="zh-CN" altLang="en-US" sz="1000">
                <a:solidFill>
                  <a:schemeClr val="tx1"/>
                </a:solidFill>
                <a:latin typeface="黑体" panose="02010609060101010101" charset="-122"/>
                <a:ea typeface="黑体" panose="02010609060101010101" charset="-122"/>
              </a:endParaRPr>
            </a:p>
          </p:txBody>
        </p:sp>
        <p:sp>
          <p:nvSpPr>
            <p:cNvPr id="115" name="矩形 114"/>
            <p:cNvSpPr/>
            <p:nvPr>
              <p:custDataLst>
                <p:tags r:id="rId48"/>
              </p:custDataLst>
            </p:nvPr>
          </p:nvSpPr>
          <p:spPr>
            <a:xfrm>
              <a:off x="12110" y="6568"/>
              <a:ext cx="1221" cy="392"/>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altLang="en-US" sz="1000">
                  <a:solidFill>
                    <a:schemeClr val="tx1"/>
                  </a:solidFill>
                  <a:latin typeface="黑体" panose="02010609060101010101" charset="-122"/>
                  <a:ea typeface="黑体" panose="02010609060101010101" charset="-122"/>
                </a:rPr>
                <a:t>查询流程</a:t>
              </a:r>
              <a:endParaRPr lang="zh-CN" altLang="en-US" sz="1000">
                <a:solidFill>
                  <a:schemeClr val="tx1"/>
                </a:solidFill>
                <a:latin typeface="黑体" panose="02010609060101010101" charset="-122"/>
                <a:ea typeface="黑体" panose="02010609060101010101" charset="-122"/>
              </a:endParaRPr>
            </a:p>
          </p:txBody>
        </p:sp>
      </p:grpSp>
      <p:grpSp>
        <p:nvGrpSpPr>
          <p:cNvPr id="129" name="组合 128"/>
          <p:cNvGrpSpPr/>
          <p:nvPr/>
        </p:nvGrpSpPr>
        <p:grpSpPr>
          <a:xfrm>
            <a:off x="5905500" y="4307205"/>
            <a:ext cx="2651125" cy="248920"/>
            <a:chOff x="9300" y="7178"/>
            <a:chExt cx="4175" cy="392"/>
          </a:xfrm>
        </p:grpSpPr>
        <p:sp>
          <p:nvSpPr>
            <p:cNvPr id="116" name="矩形 115"/>
            <p:cNvSpPr/>
            <p:nvPr>
              <p:custDataLst>
                <p:tags r:id="rId49"/>
              </p:custDataLst>
            </p:nvPr>
          </p:nvSpPr>
          <p:spPr>
            <a:xfrm>
              <a:off x="9300" y="7178"/>
              <a:ext cx="2137" cy="392"/>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altLang="en-US" sz="1000">
                  <a:solidFill>
                    <a:schemeClr val="tx1"/>
                  </a:solidFill>
                  <a:latin typeface="黑体" panose="02010609060101010101" charset="-122"/>
                  <a:ea typeface="黑体" panose="02010609060101010101" charset="-122"/>
                </a:rPr>
                <a:t>开发管理员工度量</a:t>
              </a:r>
              <a:endParaRPr lang="zh-CN" altLang="en-US" sz="1000">
                <a:solidFill>
                  <a:schemeClr val="tx1"/>
                </a:solidFill>
                <a:latin typeface="黑体" panose="02010609060101010101" charset="-122"/>
                <a:ea typeface="黑体" panose="02010609060101010101" charset="-122"/>
              </a:endParaRPr>
            </a:p>
          </p:txBody>
        </p:sp>
        <p:sp>
          <p:nvSpPr>
            <p:cNvPr id="117" name="矩形 116"/>
            <p:cNvSpPr/>
            <p:nvPr>
              <p:custDataLst>
                <p:tags r:id="rId50"/>
              </p:custDataLst>
            </p:nvPr>
          </p:nvSpPr>
          <p:spPr>
            <a:xfrm>
              <a:off x="11601" y="7178"/>
              <a:ext cx="1875" cy="392"/>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altLang="en-US" sz="1000">
                  <a:solidFill>
                    <a:schemeClr val="tx1"/>
                  </a:solidFill>
                  <a:latin typeface="黑体" panose="02010609060101010101" charset="-122"/>
                  <a:ea typeface="黑体" panose="02010609060101010101" charset="-122"/>
                  <a:cs typeface="黑体" panose="02010609060101010101" charset="-122"/>
                </a:rPr>
                <a:t>排班</a:t>
              </a:r>
              <a:r>
                <a:rPr lang="en-US" altLang="zh-CN" sz="1000">
                  <a:solidFill>
                    <a:schemeClr val="tx1"/>
                  </a:solidFill>
                  <a:latin typeface="黑体" panose="02010609060101010101" charset="-122"/>
                  <a:ea typeface="黑体" panose="02010609060101010101" charset="-122"/>
                  <a:cs typeface="黑体" panose="02010609060101010101" charset="-122"/>
                </a:rPr>
                <a:t>/</a:t>
              </a:r>
              <a:r>
                <a:rPr lang="zh-CN" altLang="en-US" sz="1000">
                  <a:solidFill>
                    <a:schemeClr val="tx1"/>
                  </a:solidFill>
                  <a:latin typeface="黑体" panose="02010609060101010101" charset="-122"/>
                  <a:ea typeface="黑体" panose="02010609060101010101" charset="-122"/>
                  <a:cs typeface="黑体" panose="02010609060101010101" charset="-122"/>
                </a:rPr>
                <a:t>考勤管理</a:t>
              </a:r>
              <a:endParaRPr lang="zh-CN" altLang="en-US" sz="1000">
                <a:solidFill>
                  <a:schemeClr val="tx1"/>
                </a:solidFill>
                <a:latin typeface="黑体" panose="02010609060101010101" charset="-122"/>
                <a:ea typeface="黑体" panose="02010609060101010101" charset="-122"/>
                <a:cs typeface="黑体" panose="02010609060101010101" charset="-122"/>
              </a:endParaRPr>
            </a:p>
          </p:txBody>
        </p:sp>
      </p:grpSp>
      <p:grpSp>
        <p:nvGrpSpPr>
          <p:cNvPr id="127" name="组合 126"/>
          <p:cNvGrpSpPr/>
          <p:nvPr/>
        </p:nvGrpSpPr>
        <p:grpSpPr>
          <a:xfrm>
            <a:off x="5905500" y="4624070"/>
            <a:ext cx="2651125" cy="248920"/>
            <a:chOff x="9300" y="7788"/>
            <a:chExt cx="4175" cy="392"/>
          </a:xfrm>
        </p:grpSpPr>
        <p:sp>
          <p:nvSpPr>
            <p:cNvPr id="110" name="矩形 109"/>
            <p:cNvSpPr/>
            <p:nvPr>
              <p:custDataLst>
                <p:tags r:id="rId51"/>
              </p:custDataLst>
            </p:nvPr>
          </p:nvSpPr>
          <p:spPr>
            <a:xfrm>
              <a:off x="9300" y="7788"/>
              <a:ext cx="2302" cy="392"/>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altLang="en-US" sz="1000">
                  <a:solidFill>
                    <a:schemeClr val="tx1">
                      <a:lumMod val="85000"/>
                      <a:lumOff val="15000"/>
                    </a:schemeClr>
                  </a:solidFill>
                  <a:latin typeface="黑体" panose="02010609060101010101" charset="-122"/>
                  <a:ea typeface="黑体" panose="02010609060101010101" charset="-122"/>
                  <a:sym typeface="+mn-ea"/>
                </a:rPr>
                <a:t>管理人力资源信息系统</a:t>
              </a:r>
              <a:endParaRPr lang="zh-CN" altLang="en-US" sz="1000">
                <a:solidFill>
                  <a:schemeClr val="tx1">
                    <a:lumMod val="85000"/>
                    <a:lumOff val="15000"/>
                  </a:schemeClr>
                </a:solidFill>
                <a:latin typeface="黑体" panose="02010609060101010101" charset="-122"/>
                <a:ea typeface="黑体" panose="02010609060101010101" charset="-122"/>
                <a:sym typeface="+mn-ea"/>
              </a:endParaRPr>
            </a:p>
          </p:txBody>
        </p:sp>
        <p:sp>
          <p:nvSpPr>
            <p:cNvPr id="118" name="矩形 117"/>
            <p:cNvSpPr/>
            <p:nvPr>
              <p:custDataLst>
                <p:tags r:id="rId52"/>
              </p:custDataLst>
            </p:nvPr>
          </p:nvSpPr>
          <p:spPr>
            <a:xfrm>
              <a:off x="11765" y="7788"/>
              <a:ext cx="1711" cy="392"/>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sz="1000">
                  <a:solidFill>
                    <a:schemeClr val="tx1"/>
                  </a:solidFill>
                  <a:latin typeface="黑体" panose="02010609060101010101" charset="-122"/>
                  <a:ea typeface="黑体" panose="02010609060101010101" charset="-122"/>
                </a:rPr>
                <a:t>员工建议收集</a:t>
              </a:r>
              <a:endParaRPr lang="zh-CN" sz="1000">
                <a:solidFill>
                  <a:schemeClr val="tx1"/>
                </a:solidFill>
                <a:latin typeface="黑体" panose="02010609060101010101" charset="-122"/>
                <a:ea typeface="黑体" panose="02010609060101010101" charset="-122"/>
              </a:endParaRPr>
            </a:p>
          </p:txBody>
        </p:sp>
      </p:grpSp>
      <p:sp>
        <p:nvSpPr>
          <p:cNvPr id="119" name="圆角矩形 118"/>
          <p:cNvSpPr/>
          <p:nvPr>
            <p:custDataLst>
              <p:tags r:id="rId53"/>
            </p:custDataLst>
          </p:nvPr>
        </p:nvSpPr>
        <p:spPr>
          <a:xfrm>
            <a:off x="8891270" y="4511040"/>
            <a:ext cx="2734310" cy="430530"/>
          </a:xfrm>
          <a:prstGeom prst="roundRect">
            <a:avLst/>
          </a:prstGeom>
          <a:solidFill>
            <a:srgbClr val="91ACE0"/>
          </a:solidFill>
        </p:spPr>
        <p:style>
          <a:lnRef idx="2">
            <a:schemeClr val="lt1"/>
          </a:lnRef>
          <a:fillRef idx="1">
            <a:schemeClr val="accent1"/>
          </a:fillRef>
          <a:effectRef idx="1">
            <a:schemeClr val="accent1"/>
          </a:effectRef>
          <a:fontRef idx="minor">
            <a:schemeClr val="lt1"/>
          </a:fontRef>
        </p:style>
        <p:txBody>
          <a:bodyPr rtlCol="0" anchor="t" anchorCtr="0"/>
          <a:p>
            <a:pPr indent="0" algn="ctr">
              <a:buFont typeface="Wingdings" panose="05000000000000000000" charset="0"/>
              <a:buNone/>
            </a:pPr>
            <a:r>
              <a:rPr lang="zh-CN" altLang="en-US" sz="1500" b="1">
                <a:solidFill>
                  <a:schemeClr val="bg1"/>
                </a:solidFill>
                <a:latin typeface="黑体" panose="02010609060101010101" charset="-122"/>
                <a:ea typeface="黑体" panose="02010609060101010101" charset="-122"/>
                <a:sym typeface="+mn-ea"/>
              </a:rPr>
              <a:t>实现员工沟通</a:t>
            </a:r>
            <a:endParaRPr lang="zh-CN" altLang="en-US" sz="1500" b="1">
              <a:solidFill>
                <a:schemeClr val="bg1"/>
              </a:solidFill>
              <a:latin typeface="黑体" panose="02010609060101010101" charset="-122"/>
              <a:ea typeface="黑体" panose="02010609060101010101" charset="-122"/>
              <a:sym typeface="+mn-ea"/>
            </a:endParaRPr>
          </a:p>
        </p:txBody>
      </p:sp>
      <p:sp>
        <p:nvSpPr>
          <p:cNvPr id="120" name="圆角矩形 119"/>
          <p:cNvSpPr/>
          <p:nvPr>
            <p:custDataLst>
              <p:tags r:id="rId54"/>
            </p:custDataLst>
          </p:nvPr>
        </p:nvSpPr>
        <p:spPr>
          <a:xfrm>
            <a:off x="8893175" y="1719580"/>
            <a:ext cx="2733040" cy="1789430"/>
          </a:xfrm>
          <a:prstGeom prst="roundRect">
            <a:avLst/>
          </a:prstGeom>
          <a:solidFill>
            <a:srgbClr val="91ACE0"/>
          </a:solidFill>
        </p:spPr>
        <p:style>
          <a:lnRef idx="2">
            <a:schemeClr val="lt1"/>
          </a:lnRef>
          <a:fillRef idx="1">
            <a:schemeClr val="accent1"/>
          </a:fillRef>
          <a:effectRef idx="1">
            <a:schemeClr val="accent1"/>
          </a:effectRef>
          <a:fontRef idx="minor">
            <a:schemeClr val="lt1"/>
          </a:fontRef>
        </p:style>
        <p:txBody>
          <a:bodyPr rtlCol="0" anchor="t" anchorCtr="0"/>
          <a:p>
            <a:pPr indent="0" algn="ctr">
              <a:buFont typeface="Wingdings" panose="05000000000000000000" charset="0"/>
              <a:buNone/>
            </a:pPr>
            <a:r>
              <a:rPr lang="zh-CN" altLang="en-US" sz="1500" b="1">
                <a:solidFill>
                  <a:schemeClr val="bg1"/>
                </a:solidFill>
                <a:latin typeface="黑体" panose="02010609060101010101" charset="-122"/>
                <a:ea typeface="黑体" panose="02010609060101010101" charset="-122"/>
                <a:sym typeface="+mn-ea"/>
              </a:rPr>
              <a:t>重新部署及员工退休</a:t>
            </a:r>
            <a:endParaRPr lang="zh-CN" altLang="en-US" sz="1500" b="1">
              <a:solidFill>
                <a:schemeClr val="bg1"/>
              </a:solidFill>
              <a:latin typeface="黑体" panose="02010609060101010101" charset="-122"/>
              <a:ea typeface="黑体" panose="02010609060101010101" charset="-122"/>
              <a:sym typeface="+mn-ea"/>
            </a:endParaRPr>
          </a:p>
        </p:txBody>
      </p:sp>
      <p:sp>
        <p:nvSpPr>
          <p:cNvPr id="121" name="矩形 120"/>
          <p:cNvSpPr/>
          <p:nvPr>
            <p:custDataLst>
              <p:tags r:id="rId55"/>
            </p:custDataLst>
          </p:nvPr>
        </p:nvSpPr>
        <p:spPr>
          <a:xfrm>
            <a:off x="9070340" y="2190750"/>
            <a:ext cx="1336040" cy="302895"/>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sz="1000">
                <a:solidFill>
                  <a:schemeClr val="tx1"/>
                </a:solidFill>
                <a:latin typeface="黑体" panose="02010609060101010101" charset="-122"/>
                <a:ea typeface="黑体" panose="02010609060101010101" charset="-122"/>
              </a:rPr>
              <a:t>晋升和降职流程</a:t>
            </a:r>
            <a:endParaRPr lang="zh-CN" sz="1000">
              <a:solidFill>
                <a:schemeClr val="tx1"/>
              </a:solidFill>
              <a:latin typeface="黑体" panose="02010609060101010101" charset="-122"/>
              <a:ea typeface="黑体" panose="02010609060101010101" charset="-122"/>
            </a:endParaRPr>
          </a:p>
        </p:txBody>
      </p:sp>
      <p:sp>
        <p:nvSpPr>
          <p:cNvPr id="122" name="矩形 121"/>
          <p:cNvSpPr/>
          <p:nvPr>
            <p:custDataLst>
              <p:tags r:id="rId56"/>
            </p:custDataLst>
          </p:nvPr>
        </p:nvSpPr>
        <p:spPr>
          <a:xfrm>
            <a:off x="10499090" y="2190750"/>
            <a:ext cx="924560" cy="302895"/>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sz="1000">
                <a:solidFill>
                  <a:schemeClr val="tx1"/>
                </a:solidFill>
                <a:latin typeface="黑体" panose="02010609060101010101" charset="-122"/>
                <a:ea typeface="黑体" panose="02010609060101010101" charset="-122"/>
              </a:rPr>
              <a:t>离职管理</a:t>
            </a:r>
            <a:endParaRPr lang="zh-CN" sz="1000">
              <a:solidFill>
                <a:schemeClr val="tx1"/>
              </a:solidFill>
              <a:latin typeface="黑体" panose="02010609060101010101" charset="-122"/>
              <a:ea typeface="黑体" panose="02010609060101010101" charset="-122"/>
            </a:endParaRPr>
          </a:p>
        </p:txBody>
      </p:sp>
      <p:sp>
        <p:nvSpPr>
          <p:cNvPr id="123" name="矩形 122"/>
          <p:cNvSpPr/>
          <p:nvPr>
            <p:custDataLst>
              <p:tags r:id="rId57"/>
            </p:custDataLst>
          </p:nvPr>
        </p:nvSpPr>
        <p:spPr>
          <a:xfrm>
            <a:off x="9064625" y="2632075"/>
            <a:ext cx="730885" cy="302895"/>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sz="1000">
                <a:solidFill>
                  <a:schemeClr val="tx1"/>
                </a:solidFill>
                <a:latin typeface="黑体" panose="02010609060101010101" charset="-122"/>
                <a:ea typeface="黑体" panose="02010609060101010101" charset="-122"/>
              </a:rPr>
              <a:t>退休管理</a:t>
            </a:r>
            <a:endParaRPr lang="zh-CN" sz="1000">
              <a:solidFill>
                <a:schemeClr val="tx1"/>
              </a:solidFill>
              <a:latin typeface="黑体" panose="02010609060101010101" charset="-122"/>
              <a:ea typeface="黑体" panose="02010609060101010101" charset="-122"/>
            </a:endParaRPr>
          </a:p>
        </p:txBody>
      </p:sp>
      <p:sp>
        <p:nvSpPr>
          <p:cNvPr id="124" name="矩形 123"/>
          <p:cNvSpPr/>
          <p:nvPr>
            <p:custDataLst>
              <p:tags r:id="rId58"/>
            </p:custDataLst>
          </p:nvPr>
        </p:nvSpPr>
        <p:spPr>
          <a:xfrm>
            <a:off x="9882505" y="2632075"/>
            <a:ext cx="730885" cy="302895"/>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sz="1000">
                <a:solidFill>
                  <a:schemeClr val="tx1"/>
                </a:solidFill>
                <a:latin typeface="黑体" panose="02010609060101010101" charset="-122"/>
                <a:ea typeface="黑体" panose="02010609060101010101" charset="-122"/>
              </a:rPr>
              <a:t>离岗管理</a:t>
            </a:r>
            <a:endParaRPr lang="zh-CN" sz="1000">
              <a:solidFill>
                <a:schemeClr val="tx1"/>
              </a:solidFill>
              <a:latin typeface="黑体" panose="02010609060101010101" charset="-122"/>
              <a:ea typeface="黑体" panose="02010609060101010101" charset="-122"/>
            </a:endParaRPr>
          </a:p>
        </p:txBody>
      </p:sp>
      <p:sp>
        <p:nvSpPr>
          <p:cNvPr id="125" name="矩形 124"/>
          <p:cNvSpPr/>
          <p:nvPr>
            <p:custDataLst>
              <p:tags r:id="rId59"/>
            </p:custDataLst>
          </p:nvPr>
        </p:nvSpPr>
        <p:spPr>
          <a:xfrm>
            <a:off x="10693400" y="2632075"/>
            <a:ext cx="730885" cy="302895"/>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sz="1000">
                <a:solidFill>
                  <a:schemeClr val="tx1"/>
                </a:solidFill>
                <a:latin typeface="黑体" panose="02010609060101010101" charset="-122"/>
                <a:ea typeface="黑体" panose="02010609060101010101" charset="-122"/>
              </a:rPr>
              <a:t>员工调岗</a:t>
            </a:r>
            <a:endParaRPr lang="zh-CN" sz="1000">
              <a:solidFill>
                <a:schemeClr val="tx1"/>
              </a:solidFill>
              <a:latin typeface="黑体" panose="02010609060101010101" charset="-122"/>
              <a:ea typeface="黑体" panose="02010609060101010101" charset="-122"/>
            </a:endParaRPr>
          </a:p>
        </p:txBody>
      </p:sp>
      <p:sp>
        <p:nvSpPr>
          <p:cNvPr id="126" name="矩形 125"/>
          <p:cNvSpPr/>
          <p:nvPr>
            <p:custDataLst>
              <p:tags r:id="rId60"/>
            </p:custDataLst>
          </p:nvPr>
        </p:nvSpPr>
        <p:spPr>
          <a:xfrm>
            <a:off x="9070340" y="3053080"/>
            <a:ext cx="1541780" cy="302895"/>
          </a:xfrm>
          <a:prstGeom prst="rect">
            <a:avLst/>
          </a:prstGeom>
          <a:solidFill>
            <a:schemeClr val="bg1"/>
          </a:solidFill>
        </p:spPr>
        <p:style>
          <a:lnRef idx="2">
            <a:schemeClr val="lt1"/>
          </a:lnRef>
          <a:fillRef idx="1">
            <a:schemeClr val="accent1"/>
          </a:fillRef>
          <a:effectRef idx="1">
            <a:schemeClr val="accent1"/>
          </a:effectRef>
          <a:fontRef idx="minor">
            <a:schemeClr val="lt1"/>
          </a:fontRef>
        </p:style>
        <p:txBody>
          <a:bodyPr rtlCol="0" anchor="ctr"/>
          <a:p>
            <a:pPr algn="ctr"/>
            <a:r>
              <a:rPr lang="zh-CN" sz="1000">
                <a:solidFill>
                  <a:schemeClr val="tx1"/>
                </a:solidFill>
                <a:latin typeface="黑体" panose="02010609060101010101" charset="-122"/>
                <a:ea typeface="黑体" panose="02010609060101010101" charset="-122"/>
              </a:rPr>
              <a:t>员工安置及管理分配</a:t>
            </a:r>
            <a:endParaRPr lang="zh-CN" sz="1000">
              <a:solidFill>
                <a:schemeClr val="tx1"/>
              </a:solidFill>
              <a:latin typeface="黑体" panose="02010609060101010101" charset="-122"/>
              <a:ea typeface="黑体" panose="02010609060101010101" charset="-122"/>
            </a:endParaRPr>
          </a:p>
        </p:txBody>
      </p:sp>
      <p:cxnSp>
        <p:nvCxnSpPr>
          <p:cNvPr id="132" name="直接连接符 131"/>
          <p:cNvCxnSpPr/>
          <p:nvPr/>
        </p:nvCxnSpPr>
        <p:spPr>
          <a:xfrm>
            <a:off x="4726305" y="5643245"/>
            <a:ext cx="0" cy="467360"/>
          </a:xfrm>
          <a:prstGeom prst="line">
            <a:avLst/>
          </a:prstGeom>
          <a:ln>
            <a:solidFill>
              <a:schemeClr val="bg1"/>
            </a:solidFill>
          </a:ln>
        </p:spPr>
        <p:style>
          <a:lnRef idx="2">
            <a:schemeClr val="accent1"/>
          </a:lnRef>
          <a:fillRef idx="0">
            <a:srgbClr val="FFFFFF"/>
          </a:fillRef>
          <a:effectRef idx="0">
            <a:srgbClr val="FFFFFF"/>
          </a:effectRef>
          <a:fontRef idx="minor">
            <a:schemeClr val="tx1"/>
          </a:fontRef>
        </p:style>
      </p:cxnSp>
      <p:sp>
        <p:nvSpPr>
          <p:cNvPr id="133" name="五边形 132"/>
          <p:cNvSpPr/>
          <p:nvPr>
            <p:custDataLst>
              <p:tags r:id="rId61"/>
            </p:custDataLst>
          </p:nvPr>
        </p:nvSpPr>
        <p:spPr>
          <a:xfrm>
            <a:off x="5062220" y="5591175"/>
            <a:ext cx="1143635" cy="270510"/>
          </a:xfrm>
          <a:prstGeom prst="homePlate">
            <a:avLst/>
          </a:prstGeom>
          <a:noFill/>
          <a:ln w="9525">
            <a:solidFill>
              <a:schemeClr val="bg1"/>
            </a:solidFill>
          </a:ln>
        </p:spPr>
        <p:style>
          <a:lnRef idx="2">
            <a:schemeClr val="lt1"/>
          </a:lnRef>
          <a:fillRef idx="1">
            <a:schemeClr val="accent1"/>
          </a:fillRef>
          <a:effectRef idx="1">
            <a:schemeClr val="accent1"/>
          </a:effectRef>
          <a:fontRef idx="minor">
            <a:schemeClr val="lt1"/>
          </a:fontRef>
        </p:style>
        <p:txBody>
          <a:bodyPr rtlCol="0" anchor="ctr"/>
          <a:p>
            <a:pPr algn="ctr"/>
            <a:r>
              <a:rPr lang="zh-CN" altLang="en-US" sz="1200" b="1">
                <a:solidFill>
                  <a:schemeClr val="bg1"/>
                </a:solidFill>
                <a:latin typeface="黑体" panose="02010609060101010101" charset="-122"/>
                <a:ea typeface="黑体" panose="02010609060101010101" charset="-122"/>
                <a:sym typeface="+mn-ea"/>
              </a:rPr>
              <a:t>流程化管理</a:t>
            </a:r>
            <a:endParaRPr lang="zh-CN" altLang="en-US" sz="1200" b="1">
              <a:solidFill>
                <a:schemeClr val="bg1"/>
              </a:solidFill>
              <a:latin typeface="黑体" panose="02010609060101010101" charset="-122"/>
              <a:ea typeface="黑体" panose="02010609060101010101" charset="-122"/>
              <a:sym typeface="+mn-ea"/>
            </a:endParaRPr>
          </a:p>
        </p:txBody>
      </p:sp>
      <p:sp>
        <p:nvSpPr>
          <p:cNvPr id="134" name="文本框 133"/>
          <p:cNvSpPr txBox="1"/>
          <p:nvPr>
            <p:custDataLst>
              <p:tags r:id="rId62"/>
            </p:custDataLst>
          </p:nvPr>
        </p:nvSpPr>
        <p:spPr>
          <a:xfrm>
            <a:off x="5062220" y="5914390"/>
            <a:ext cx="2487295" cy="273685"/>
          </a:xfrm>
          <a:prstGeom prst="rect">
            <a:avLst/>
          </a:prstGeom>
          <a:noFill/>
        </p:spPr>
        <p:txBody>
          <a:bodyPr wrap="square" rtlCol="0">
            <a:noAutofit/>
          </a:bodyPr>
          <a:p>
            <a:pPr algn="l"/>
            <a:r>
              <a:rPr lang="zh-CN" altLang="en-US" sz="1200">
                <a:solidFill>
                  <a:schemeClr val="bg1"/>
                </a:solidFill>
                <a:latin typeface="黑体" panose="02010609060101010101" charset="-122"/>
                <a:ea typeface="黑体" panose="02010609060101010101" charset="-122"/>
              </a:rPr>
              <a:t>薪资、招聘、绩效流程管理等</a:t>
            </a:r>
            <a:endParaRPr lang="zh-CN" altLang="en-US" sz="1200">
              <a:solidFill>
                <a:schemeClr val="bg1"/>
              </a:solidFill>
              <a:latin typeface="黑体" panose="02010609060101010101" charset="-122"/>
              <a:ea typeface="黑体" panose="02010609060101010101" charset="-122"/>
            </a:endParaRPr>
          </a:p>
        </p:txBody>
      </p:sp>
      <p:cxnSp>
        <p:nvCxnSpPr>
          <p:cNvPr id="135" name="直接连接符 134"/>
          <p:cNvCxnSpPr/>
          <p:nvPr>
            <p:custDataLst>
              <p:tags r:id="rId63"/>
            </p:custDataLst>
          </p:nvPr>
        </p:nvCxnSpPr>
        <p:spPr>
          <a:xfrm>
            <a:off x="7541895" y="5643245"/>
            <a:ext cx="0" cy="467360"/>
          </a:xfrm>
          <a:prstGeom prst="line">
            <a:avLst/>
          </a:prstGeom>
          <a:ln>
            <a:solidFill>
              <a:schemeClr val="bg1"/>
            </a:solidFill>
          </a:ln>
        </p:spPr>
        <p:style>
          <a:lnRef idx="2">
            <a:schemeClr val="accent1"/>
          </a:lnRef>
          <a:fillRef idx="0">
            <a:srgbClr val="FFFFFF"/>
          </a:fillRef>
          <a:effectRef idx="0">
            <a:srgbClr val="FFFFFF"/>
          </a:effectRef>
          <a:fontRef idx="minor">
            <a:schemeClr val="tx1"/>
          </a:fontRef>
        </p:style>
      </p:cxnSp>
      <p:sp>
        <p:nvSpPr>
          <p:cNvPr id="137" name="五边形 136"/>
          <p:cNvSpPr/>
          <p:nvPr>
            <p:custDataLst>
              <p:tags r:id="rId64"/>
            </p:custDataLst>
          </p:nvPr>
        </p:nvSpPr>
        <p:spPr>
          <a:xfrm>
            <a:off x="8034020" y="5591175"/>
            <a:ext cx="1143635" cy="270510"/>
          </a:xfrm>
          <a:prstGeom prst="homePlate">
            <a:avLst/>
          </a:prstGeom>
          <a:noFill/>
          <a:ln w="9525">
            <a:solidFill>
              <a:schemeClr val="bg1"/>
            </a:solidFill>
          </a:ln>
        </p:spPr>
        <p:style>
          <a:lnRef idx="2">
            <a:schemeClr val="lt1"/>
          </a:lnRef>
          <a:fillRef idx="1">
            <a:schemeClr val="accent1"/>
          </a:fillRef>
          <a:effectRef idx="1">
            <a:schemeClr val="accent1"/>
          </a:effectRef>
          <a:fontRef idx="minor">
            <a:schemeClr val="lt1"/>
          </a:fontRef>
        </p:style>
        <p:txBody>
          <a:bodyPr rtlCol="0" anchor="ctr"/>
          <a:p>
            <a:pPr algn="ctr"/>
            <a:r>
              <a:rPr lang="zh-CN" altLang="en-US" sz="1200" b="1">
                <a:solidFill>
                  <a:schemeClr val="bg1"/>
                </a:solidFill>
                <a:latin typeface="黑体" panose="02010609060101010101" charset="-122"/>
                <a:ea typeface="黑体" panose="02010609060101010101" charset="-122"/>
                <a:sym typeface="+mn-ea"/>
              </a:rPr>
              <a:t>数据化分析</a:t>
            </a:r>
            <a:endParaRPr lang="zh-CN" altLang="en-US" sz="1200" b="1">
              <a:solidFill>
                <a:schemeClr val="bg1"/>
              </a:solidFill>
              <a:latin typeface="黑体" panose="02010609060101010101" charset="-122"/>
              <a:ea typeface="黑体" panose="02010609060101010101" charset="-122"/>
              <a:sym typeface="+mn-ea"/>
            </a:endParaRPr>
          </a:p>
        </p:txBody>
      </p:sp>
      <p:sp>
        <p:nvSpPr>
          <p:cNvPr id="138" name="文本框 137"/>
          <p:cNvSpPr txBox="1"/>
          <p:nvPr>
            <p:custDataLst>
              <p:tags r:id="rId65"/>
            </p:custDataLst>
          </p:nvPr>
        </p:nvSpPr>
        <p:spPr>
          <a:xfrm>
            <a:off x="8034020" y="5914390"/>
            <a:ext cx="2578735" cy="273685"/>
          </a:xfrm>
          <a:prstGeom prst="rect">
            <a:avLst/>
          </a:prstGeom>
          <a:noFill/>
        </p:spPr>
        <p:txBody>
          <a:bodyPr wrap="square" rtlCol="0">
            <a:noAutofit/>
          </a:bodyPr>
          <a:p>
            <a:pPr algn="l"/>
            <a:r>
              <a:rPr lang="zh-CN" altLang="en-US" sz="1200">
                <a:solidFill>
                  <a:schemeClr val="bg1"/>
                </a:solidFill>
                <a:latin typeface="黑体" panose="02010609060101010101" charset="-122"/>
                <a:ea typeface="黑体" panose="02010609060101010101" charset="-122"/>
              </a:rPr>
              <a:t>运营分析、统计分析、组织诊断等</a:t>
            </a:r>
            <a:endParaRPr lang="zh-CN" altLang="en-US" sz="1200">
              <a:solidFill>
                <a:schemeClr val="bg1"/>
              </a:solidFill>
              <a:latin typeface="黑体" panose="02010609060101010101" charset="-122"/>
              <a:ea typeface="黑体" panose="02010609060101010101" charset="-122"/>
            </a:endParaRPr>
          </a:p>
        </p:txBody>
      </p:sp>
      <p:sp>
        <p:nvSpPr>
          <p:cNvPr id="143" name="圆角矩形 142"/>
          <p:cNvSpPr/>
          <p:nvPr>
            <p:custDataLst>
              <p:tags r:id="rId66"/>
            </p:custDataLst>
          </p:nvPr>
        </p:nvSpPr>
        <p:spPr>
          <a:xfrm>
            <a:off x="476885" y="5007610"/>
            <a:ext cx="11150600" cy="429260"/>
          </a:xfrm>
          <a:prstGeom prst="roundRect">
            <a:avLst/>
          </a:prstGeom>
          <a:solidFill>
            <a:srgbClr val="BEBEBE"/>
          </a:solidFill>
        </p:spPr>
        <p:style>
          <a:lnRef idx="2">
            <a:schemeClr val="lt1"/>
          </a:lnRef>
          <a:fillRef idx="1">
            <a:schemeClr val="accent1"/>
          </a:fillRef>
          <a:effectRef idx="1">
            <a:schemeClr val="accent1"/>
          </a:effectRef>
          <a:fontRef idx="minor">
            <a:schemeClr val="lt1"/>
          </a:fontRef>
        </p:style>
        <p:txBody>
          <a:bodyPr rtlCol="0" anchor="ctr"/>
          <a:p>
            <a:pPr indent="0" algn="ctr">
              <a:buFont typeface="Wingdings" panose="05000000000000000000" charset="0"/>
              <a:buNone/>
            </a:pPr>
            <a:r>
              <a:rPr lang="zh-CN" altLang="en-US" sz="1500" b="1">
                <a:solidFill>
                  <a:schemeClr val="bg1"/>
                </a:solidFill>
                <a:latin typeface="黑体" panose="02010609060101010101" charset="-122"/>
                <a:ea typeface="黑体" panose="02010609060101010101" charset="-122"/>
                <a:sym typeface="+mn-ea"/>
              </a:rPr>
              <a:t>零代码</a:t>
            </a:r>
            <a:r>
              <a:rPr lang="en-US" altLang="zh-CN" sz="1500" b="1">
                <a:solidFill>
                  <a:schemeClr val="bg1"/>
                </a:solidFill>
                <a:latin typeface="黑体" panose="02010609060101010101" charset="-122"/>
                <a:ea typeface="黑体" panose="02010609060101010101" charset="-122"/>
                <a:sym typeface="+mn-ea"/>
              </a:rPr>
              <a:t>aPaaS</a:t>
            </a:r>
            <a:r>
              <a:rPr lang="zh-CN" altLang="en-US" sz="1500" b="1">
                <a:solidFill>
                  <a:schemeClr val="bg1"/>
                </a:solidFill>
                <a:latin typeface="黑体" panose="02010609060101010101" charset="-122"/>
                <a:ea typeface="黑体" panose="02010609060101010101" charset="-122"/>
                <a:sym typeface="+mn-ea"/>
              </a:rPr>
              <a:t>平台</a:t>
            </a:r>
            <a:endParaRPr lang="zh-CN" altLang="en-US" sz="1500" b="1">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custDataLst>
              <p:tags r:id="rId67"/>
            </p:custDataLst>
          </p:nvPr>
        </p:nvSpPr>
        <p:spPr>
          <a:xfrm>
            <a:off x="665480" y="6529705"/>
            <a:ext cx="462216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custDataLst>
              <p:tags r:id="rId1"/>
            </p:custDataLst>
          </p:nvPr>
        </p:nvSpPr>
        <p:spPr>
          <a:xfrm rot="20340000">
            <a:off x="6235065" y="2211705"/>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grpSp>
        <p:nvGrpSpPr>
          <p:cNvPr id="19" name="组合 18"/>
          <p:cNvGrpSpPr/>
          <p:nvPr/>
        </p:nvGrpSpPr>
        <p:grpSpPr>
          <a:xfrm>
            <a:off x="417830" y="1106805"/>
            <a:ext cx="11322685" cy="971550"/>
            <a:chOff x="725" y="2388"/>
            <a:chExt cx="17831" cy="1530"/>
          </a:xfrm>
        </p:grpSpPr>
        <p:sp>
          <p:nvSpPr>
            <p:cNvPr id="22" name="ïŝ1ïďé"/>
            <p:cNvSpPr/>
            <p:nvPr>
              <p:custDataLst>
                <p:tags r:id="rId2"/>
              </p:custDataLst>
            </p:nvPr>
          </p:nvSpPr>
          <p:spPr>
            <a:xfrm>
              <a:off x="725" y="2388"/>
              <a:ext cx="17831" cy="1530"/>
            </a:xfrm>
            <a:prstGeom prst="rect">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dirty="0">
                <a:latin typeface="黑体" panose="02010609060101010101" charset="-122"/>
                <a:ea typeface="黑体" panose="02010609060101010101" charset="-122"/>
              </a:endParaRPr>
            </a:p>
            <a:p>
              <a:pPr algn="ctr"/>
              <a:endParaRPr lang="en-US" altLang="zh-CN" dirty="0">
                <a:latin typeface="黑体" panose="02010609060101010101" charset="-122"/>
                <a:ea typeface="黑体" panose="02010609060101010101" charset="-122"/>
              </a:endParaRPr>
            </a:p>
          </p:txBody>
        </p:sp>
        <p:sp>
          <p:nvSpPr>
            <p:cNvPr id="20" name="iṩ1îḓe"/>
            <p:cNvSpPr/>
            <p:nvPr>
              <p:custDataLst>
                <p:tags r:id="rId3"/>
              </p:custDataLst>
            </p:nvPr>
          </p:nvSpPr>
          <p:spPr>
            <a:xfrm>
              <a:off x="725" y="2388"/>
              <a:ext cx="121" cy="1529"/>
            </a:xfrm>
            <a:prstGeom prst="rect">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p>
              <a:pPr algn="ctr" defTabSz="914400"/>
              <a:endParaRPr lang="zh-CN" altLang="en-US" sz="2000" b="1" dirty="0">
                <a:solidFill>
                  <a:srgbClr val="FFFFFF"/>
                </a:solidFill>
                <a:latin typeface="黑体" panose="02010609060101010101" charset="-122"/>
                <a:ea typeface="黑体" panose="02010609060101010101" charset="-122"/>
              </a:endParaRPr>
            </a:p>
          </p:txBody>
        </p:sp>
      </p:grpSp>
      <p:sp>
        <p:nvSpPr>
          <p:cNvPr id="9" name="文本框 8"/>
          <p:cNvSpPr txBox="1"/>
          <p:nvPr>
            <p:custDataLst>
              <p:tags r:id="rId4"/>
            </p:custDataLst>
          </p:nvPr>
        </p:nvSpPr>
        <p:spPr>
          <a:xfrm rot="20340000">
            <a:off x="98425" y="3380740"/>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4" name="文本框 3"/>
          <p:cNvSpPr txBox="1"/>
          <p:nvPr>
            <p:custDataLst>
              <p:tags r:id="rId5"/>
            </p:custDataLst>
          </p:nvPr>
        </p:nvSpPr>
        <p:spPr>
          <a:xfrm>
            <a:off x="306705" y="328930"/>
            <a:ext cx="9707245" cy="737235"/>
          </a:xfrm>
          <a:prstGeom prst="rect">
            <a:avLst/>
          </a:prstGeom>
          <a:noFill/>
        </p:spPr>
        <p:txBody>
          <a:bodyPr wrap="square" rtlCol="0">
            <a:spAutoFit/>
          </a:bodyPr>
          <a:p>
            <a:r>
              <a:rPr lang="zh-CN" altLang="en-US" sz="2400" b="1">
                <a:solidFill>
                  <a:schemeClr val="accent1"/>
                </a:solidFill>
                <a:latin typeface="黑体" panose="02010609060101010101" charset="-122"/>
                <a:ea typeface="黑体" panose="02010609060101010101" charset="-122"/>
                <a:sym typeface="+mn-ea"/>
              </a:rPr>
              <a:t>技术发展推动</a:t>
            </a:r>
            <a:r>
              <a:rPr lang="en-US" altLang="zh-CN" sz="2400" b="1">
                <a:solidFill>
                  <a:schemeClr val="accent1"/>
                </a:solidFill>
                <a:latin typeface="黑体" panose="02010609060101010101" charset="-122"/>
                <a:ea typeface="黑体" panose="02010609060101010101" charset="-122"/>
                <a:sym typeface="+mn-ea"/>
              </a:rPr>
              <a:t>HR</a:t>
            </a:r>
            <a:r>
              <a:rPr lang="zh-CN" altLang="en-US" sz="2400" b="1">
                <a:solidFill>
                  <a:schemeClr val="accent1"/>
                </a:solidFill>
                <a:latin typeface="黑体" panose="02010609060101010101" charset="-122"/>
                <a:ea typeface="黑体" panose="02010609060101010101" charset="-122"/>
                <a:sym typeface="+mn-ea"/>
              </a:rPr>
              <a:t>数字化路径快速扩张</a:t>
            </a:r>
            <a:endParaRPr lang="zh-CN" altLang="en-US" sz="2400" b="1">
              <a:solidFill>
                <a:schemeClr val="accent1"/>
              </a:solidFill>
              <a:latin typeface="黑体" panose="02010609060101010101" charset="-122"/>
              <a:ea typeface="黑体" panose="02010609060101010101" charset="-122"/>
              <a:sym typeface="+mn-ea"/>
            </a:endParaRPr>
          </a:p>
          <a:p>
            <a:r>
              <a:rPr lang="zh-CN" altLang="en-US" b="1">
                <a:latin typeface="黑体" panose="02010609060101010101" charset="-122"/>
                <a:ea typeface="黑体" panose="02010609060101010101" charset="-122"/>
                <a:sym typeface="+mn-ea"/>
              </a:rPr>
              <a:t>零代码引领</a:t>
            </a:r>
            <a:r>
              <a:rPr lang="en-US" altLang="zh-CN" b="1">
                <a:latin typeface="黑体" panose="02010609060101010101" charset="-122"/>
                <a:ea typeface="黑体" panose="02010609060101010101" charset="-122"/>
                <a:sym typeface="+mn-ea"/>
              </a:rPr>
              <a:t>“</a:t>
            </a:r>
            <a:r>
              <a:rPr lang="zh-CN" altLang="en-US" b="1">
                <a:latin typeface="黑体" panose="02010609060101010101" charset="-122"/>
                <a:ea typeface="黑体" panose="02010609060101010101" charset="-122"/>
                <a:sym typeface="+mn-ea"/>
              </a:rPr>
              <a:t>全民开发</a:t>
            </a:r>
            <a:r>
              <a:rPr lang="en-US" altLang="zh-CN" b="1">
                <a:latin typeface="黑体" panose="02010609060101010101" charset="-122"/>
                <a:ea typeface="黑体" panose="02010609060101010101" charset="-122"/>
                <a:sym typeface="+mn-ea"/>
              </a:rPr>
              <a:t>”</a:t>
            </a:r>
            <a:r>
              <a:rPr lang="zh-CN" altLang="en-US" b="1">
                <a:latin typeface="黑体" panose="02010609060101010101" charset="-122"/>
                <a:ea typeface="黑体" panose="02010609060101010101" charset="-122"/>
                <a:sym typeface="+mn-ea"/>
              </a:rPr>
              <a:t>浪潮到来</a:t>
            </a:r>
            <a:endParaRPr lang="zh-CN" altLang="en-US" b="1">
              <a:solidFill>
                <a:schemeClr val="tx1"/>
              </a:solidFill>
              <a:latin typeface="黑体" panose="02010609060101010101" charset="-122"/>
              <a:ea typeface="黑体" panose="02010609060101010101" charset="-122"/>
              <a:sym typeface="+mn-ea"/>
            </a:endParaRPr>
          </a:p>
        </p:txBody>
      </p:sp>
      <p:grpSp>
        <p:nvGrpSpPr>
          <p:cNvPr id="10" name="组合 9"/>
          <p:cNvGrpSpPr/>
          <p:nvPr/>
        </p:nvGrpSpPr>
        <p:grpSpPr>
          <a:xfrm>
            <a:off x="534670" y="6501130"/>
            <a:ext cx="11116310" cy="0"/>
            <a:chOff x="717" y="10238"/>
            <a:chExt cx="17506" cy="0"/>
          </a:xfrm>
        </p:grpSpPr>
        <p:cxnSp>
          <p:nvCxnSpPr>
            <p:cNvPr id="8" name="íṩľîḑe"/>
            <p:cNvCxnSpPr/>
            <p:nvPr>
              <p:custDataLst>
                <p:tags r:id="rId6"/>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ïslîdé"/>
            <p:cNvCxnSpPr/>
            <p:nvPr>
              <p:custDataLst>
                <p:tags r:id="rId7"/>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custDataLst>
              <p:tags r:id="rId8"/>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custDataLst>
              <p:tags r:id="rId9"/>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6</a:t>
            </a:r>
            <a:endParaRPr lang="en-US" sz="1600">
              <a:solidFill>
                <a:schemeClr val="bg1">
                  <a:lumMod val="75000"/>
                </a:schemeClr>
              </a:solidFill>
              <a:latin typeface="黑体" panose="02010609060101010101" charset="-122"/>
              <a:ea typeface="黑体" panose="02010609060101010101" charset="-122"/>
              <a:sym typeface="+mn-ea"/>
            </a:endParaRPr>
          </a:p>
        </p:txBody>
      </p:sp>
      <p:pic>
        <p:nvPicPr>
          <p:cNvPr id="3" name="图片 2" descr="1"/>
          <p:cNvPicPr>
            <a:picLocks noChangeAspect="1"/>
          </p:cNvPicPr>
          <p:nvPr>
            <p:custDataLst>
              <p:tags r:id="rId10"/>
            </p:custDataLst>
          </p:nvPr>
        </p:nvPicPr>
        <p:blipFill>
          <a:blip r:embed="rId11"/>
          <a:srcRect l="9656" t="8292" r="10630" b="8681"/>
          <a:stretch>
            <a:fillRect/>
          </a:stretch>
        </p:blipFill>
        <p:spPr>
          <a:xfrm>
            <a:off x="10429240" y="241300"/>
            <a:ext cx="1222375" cy="324485"/>
          </a:xfrm>
          <a:prstGeom prst="rect">
            <a:avLst/>
          </a:prstGeom>
        </p:spPr>
      </p:pic>
      <p:cxnSp>
        <p:nvCxnSpPr>
          <p:cNvPr id="300" name="直接箭头连接符 299"/>
          <p:cNvCxnSpPr/>
          <p:nvPr>
            <p:custDataLst>
              <p:tags r:id="rId12"/>
            </p:custDataLst>
          </p:nvPr>
        </p:nvCxnSpPr>
        <p:spPr>
          <a:xfrm>
            <a:off x="634365" y="5219700"/>
            <a:ext cx="5149215"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301" name="矩形 300"/>
          <p:cNvSpPr/>
          <p:nvPr>
            <p:custDataLst>
              <p:tags r:id="rId13"/>
            </p:custDataLst>
          </p:nvPr>
        </p:nvSpPr>
        <p:spPr>
          <a:xfrm>
            <a:off x="642620" y="4489450"/>
            <a:ext cx="4832985" cy="716280"/>
          </a:xfrm>
          <a:prstGeom prst="rect">
            <a:avLst/>
          </a:prstGeom>
          <a:solidFill>
            <a:srgbClr val="C6D4FE"/>
          </a:solidFill>
          <a:ln w="3175">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600">
              <a:solidFill>
                <a:schemeClr val="tx1">
                  <a:lumMod val="75000"/>
                  <a:lumOff val="25000"/>
                </a:schemeClr>
              </a:solidFill>
              <a:latin typeface="黑体" panose="02010609060101010101" charset="-122"/>
              <a:ea typeface="黑体" panose="02010609060101010101" charset="-122"/>
            </a:endParaRPr>
          </a:p>
        </p:txBody>
      </p:sp>
      <p:sp>
        <p:nvSpPr>
          <p:cNvPr id="302" name="矩形 301"/>
          <p:cNvSpPr/>
          <p:nvPr>
            <p:custDataLst>
              <p:tags r:id="rId14"/>
            </p:custDataLst>
          </p:nvPr>
        </p:nvSpPr>
        <p:spPr>
          <a:xfrm>
            <a:off x="633730" y="3568065"/>
            <a:ext cx="4841875" cy="921385"/>
          </a:xfrm>
          <a:prstGeom prst="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600">
              <a:solidFill>
                <a:schemeClr val="tx1">
                  <a:lumMod val="75000"/>
                  <a:lumOff val="25000"/>
                </a:schemeClr>
              </a:solidFill>
              <a:latin typeface="黑体" panose="02010609060101010101" charset="-122"/>
              <a:ea typeface="黑体" panose="02010609060101010101" charset="-122"/>
            </a:endParaRPr>
          </a:p>
        </p:txBody>
      </p:sp>
      <p:sp>
        <p:nvSpPr>
          <p:cNvPr id="303" name="矩形 302"/>
          <p:cNvSpPr/>
          <p:nvPr>
            <p:custDataLst>
              <p:tags r:id="rId15"/>
            </p:custDataLst>
          </p:nvPr>
        </p:nvSpPr>
        <p:spPr>
          <a:xfrm>
            <a:off x="632460" y="2815590"/>
            <a:ext cx="4843780" cy="757555"/>
          </a:xfrm>
          <a:prstGeom prst="rect">
            <a:avLst/>
          </a:prstGeom>
          <a:solidFill>
            <a:srgbClr val="C6D4F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600">
              <a:solidFill>
                <a:schemeClr val="tx1">
                  <a:lumMod val="75000"/>
                  <a:lumOff val="25000"/>
                </a:schemeClr>
              </a:solidFill>
              <a:latin typeface="黑体" panose="02010609060101010101" charset="-122"/>
              <a:ea typeface="黑体" panose="02010609060101010101" charset="-122"/>
            </a:endParaRPr>
          </a:p>
        </p:txBody>
      </p:sp>
      <p:cxnSp>
        <p:nvCxnSpPr>
          <p:cNvPr id="304" name="直接箭头连接符 303"/>
          <p:cNvCxnSpPr/>
          <p:nvPr>
            <p:custDataLst>
              <p:tags r:id="rId16"/>
            </p:custDataLst>
          </p:nvPr>
        </p:nvCxnSpPr>
        <p:spPr>
          <a:xfrm flipV="1">
            <a:off x="634365" y="2733675"/>
            <a:ext cx="0" cy="248602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305" name="文本框 304"/>
          <p:cNvSpPr txBox="1"/>
          <p:nvPr>
            <p:custDataLst>
              <p:tags r:id="rId17"/>
            </p:custDataLst>
          </p:nvPr>
        </p:nvSpPr>
        <p:spPr>
          <a:xfrm>
            <a:off x="3834130" y="5233670"/>
            <a:ext cx="1950085" cy="245110"/>
          </a:xfrm>
          <a:prstGeom prst="rect">
            <a:avLst/>
          </a:prstGeom>
          <a:noFill/>
        </p:spPr>
        <p:txBody>
          <a:bodyPr wrap="square" rtlCol="0">
            <a:spAutoFit/>
          </a:bodyPr>
          <a:p>
            <a:pPr algn="r"/>
            <a:r>
              <a:rPr lang="zh-CN" altLang="en-US" sz="1000" b="1">
                <a:latin typeface="黑体" panose="02010609060101010101" charset="-122"/>
                <a:ea typeface="黑体" panose="02010609060101010101" charset="-122"/>
              </a:rPr>
              <a:t>需求掌握</a:t>
            </a:r>
            <a:endParaRPr lang="zh-CN" altLang="en-US" sz="1000" b="1">
              <a:latin typeface="黑体" panose="02010609060101010101" charset="-122"/>
              <a:ea typeface="黑体" panose="02010609060101010101" charset="-122"/>
            </a:endParaRPr>
          </a:p>
        </p:txBody>
      </p:sp>
      <p:sp>
        <p:nvSpPr>
          <p:cNvPr id="306" name="文本框 305"/>
          <p:cNvSpPr txBox="1"/>
          <p:nvPr>
            <p:custDataLst>
              <p:tags r:id="rId18"/>
            </p:custDataLst>
          </p:nvPr>
        </p:nvSpPr>
        <p:spPr>
          <a:xfrm>
            <a:off x="250190" y="2860040"/>
            <a:ext cx="424815" cy="706755"/>
          </a:xfrm>
          <a:prstGeom prst="rect">
            <a:avLst/>
          </a:prstGeom>
          <a:noFill/>
        </p:spPr>
        <p:txBody>
          <a:bodyPr wrap="square" rtlCol="0">
            <a:spAutoFit/>
          </a:bodyPr>
          <a:p>
            <a:pPr algn="r"/>
            <a:r>
              <a:rPr lang="zh-CN" altLang="en-US" sz="1000" b="1">
                <a:latin typeface="黑体" panose="02010609060101010101" charset="-122"/>
                <a:ea typeface="黑体" panose="02010609060101010101" charset="-122"/>
              </a:rPr>
              <a:t>技术掌握</a:t>
            </a:r>
            <a:endParaRPr lang="zh-CN" altLang="en-US" sz="1000" b="1">
              <a:latin typeface="黑体" panose="02010609060101010101" charset="-122"/>
              <a:ea typeface="黑体" panose="02010609060101010101" charset="-122"/>
            </a:endParaRPr>
          </a:p>
        </p:txBody>
      </p:sp>
      <p:grpSp>
        <p:nvGrpSpPr>
          <p:cNvPr id="307" name="组合 306"/>
          <p:cNvGrpSpPr/>
          <p:nvPr/>
        </p:nvGrpSpPr>
        <p:grpSpPr>
          <a:xfrm rot="0">
            <a:off x="706755" y="4656455"/>
            <a:ext cx="1076960" cy="492125"/>
            <a:chOff x="5965" y="7160"/>
            <a:chExt cx="1793" cy="819"/>
          </a:xfrm>
        </p:grpSpPr>
        <p:sp>
          <p:nvSpPr>
            <p:cNvPr id="308" name="文本框 307"/>
            <p:cNvSpPr txBox="1"/>
            <p:nvPr>
              <p:custDataLst>
                <p:tags r:id="rId19"/>
              </p:custDataLst>
            </p:nvPr>
          </p:nvSpPr>
          <p:spPr>
            <a:xfrm>
              <a:off x="5975" y="7160"/>
              <a:ext cx="1783" cy="383"/>
            </a:xfrm>
            <a:prstGeom prst="rect">
              <a:avLst/>
            </a:prstGeom>
            <a:noFill/>
          </p:spPr>
          <p:txBody>
            <a:bodyPr wrap="square" rtlCol="0">
              <a:spAutoFit/>
            </a:bodyPr>
            <a:p>
              <a:pPr algn="l"/>
              <a:r>
                <a:rPr lang="zh-CN" altLang="en-US" sz="900" b="1">
                  <a:solidFill>
                    <a:schemeClr val="tx1">
                      <a:lumMod val="75000"/>
                      <a:lumOff val="25000"/>
                    </a:schemeClr>
                  </a:solidFill>
                  <a:latin typeface="黑体" panose="02010609060101010101" charset="-122"/>
                  <a:ea typeface="黑体" panose="02010609060101010101" charset="-122"/>
                </a:rPr>
                <a:t>纯代码开发</a:t>
              </a:r>
              <a:endParaRPr lang="zh-CN" altLang="en-US" sz="900" b="1">
                <a:solidFill>
                  <a:schemeClr val="tx1">
                    <a:lumMod val="75000"/>
                    <a:lumOff val="25000"/>
                  </a:schemeClr>
                </a:solidFill>
                <a:latin typeface="黑体" panose="02010609060101010101" charset="-122"/>
                <a:ea typeface="黑体" panose="02010609060101010101" charset="-122"/>
              </a:endParaRPr>
            </a:p>
          </p:txBody>
        </p:sp>
        <p:sp>
          <p:nvSpPr>
            <p:cNvPr id="309" name="文本框 308"/>
            <p:cNvSpPr txBox="1"/>
            <p:nvPr>
              <p:custDataLst>
                <p:tags r:id="rId20"/>
              </p:custDataLst>
            </p:nvPr>
          </p:nvSpPr>
          <p:spPr>
            <a:xfrm>
              <a:off x="5965" y="7418"/>
              <a:ext cx="1755" cy="561"/>
            </a:xfrm>
            <a:prstGeom prst="rect">
              <a:avLst/>
            </a:prstGeom>
            <a:noFill/>
          </p:spPr>
          <p:txBody>
            <a:bodyPr wrap="square" rtlCol="0">
              <a:spAutoFit/>
            </a:bodyPr>
            <a:p>
              <a:pPr algn="l"/>
              <a:r>
                <a:rPr lang="zh-CN" sz="800">
                  <a:solidFill>
                    <a:schemeClr val="tx1">
                      <a:lumMod val="75000"/>
                      <a:lumOff val="25000"/>
                    </a:schemeClr>
                  </a:solidFill>
                  <a:latin typeface="黑体" panose="02010609060101010101" charset="-122"/>
                  <a:ea typeface="黑体" panose="02010609060101010101" charset="-122"/>
                  <a:cs typeface="黑体" panose="02010609060101010101" charset="-122"/>
                </a:rPr>
                <a:t>传统的</a:t>
              </a:r>
              <a:r>
                <a:rPr lang="en-US" altLang="zh-CN" sz="800">
                  <a:solidFill>
                    <a:schemeClr val="tx1">
                      <a:lumMod val="75000"/>
                      <a:lumOff val="25000"/>
                    </a:schemeClr>
                  </a:solidFill>
                  <a:latin typeface="黑体" panose="02010609060101010101" charset="-122"/>
                  <a:ea typeface="黑体" panose="02010609060101010101" charset="-122"/>
                  <a:cs typeface="黑体" panose="02010609060101010101" charset="-122"/>
                </a:rPr>
                <a:t>“</a:t>
              </a:r>
              <a:r>
                <a:rPr lang="zh-CN" altLang="en-US" sz="800">
                  <a:solidFill>
                    <a:schemeClr val="tx1">
                      <a:lumMod val="75000"/>
                      <a:lumOff val="25000"/>
                    </a:schemeClr>
                  </a:solidFill>
                  <a:latin typeface="黑体" panose="02010609060101010101" charset="-122"/>
                  <a:ea typeface="黑体" panose="02010609060101010101" charset="-122"/>
                  <a:cs typeface="黑体" panose="02010609060101010101" charset="-122"/>
                </a:rPr>
                <a:t>敲代码</a:t>
              </a:r>
              <a:r>
                <a:rPr lang="en-US" altLang="zh-CN" sz="800">
                  <a:solidFill>
                    <a:schemeClr val="tx1">
                      <a:lumMod val="75000"/>
                      <a:lumOff val="25000"/>
                    </a:schemeClr>
                  </a:solidFill>
                  <a:latin typeface="黑体" panose="02010609060101010101" charset="-122"/>
                  <a:ea typeface="黑体" panose="02010609060101010101" charset="-122"/>
                  <a:cs typeface="黑体" panose="02010609060101010101" charset="-122"/>
                </a:rPr>
                <a:t>”</a:t>
              </a:r>
              <a:r>
                <a:rPr lang="zh-CN" altLang="en-US" sz="800">
                  <a:solidFill>
                    <a:schemeClr val="tx1">
                      <a:lumMod val="75000"/>
                      <a:lumOff val="25000"/>
                    </a:schemeClr>
                  </a:solidFill>
                  <a:latin typeface="黑体" panose="02010609060101010101" charset="-122"/>
                  <a:ea typeface="黑体" panose="02010609060101010101" charset="-122"/>
                  <a:cs typeface="黑体" panose="02010609060101010101" charset="-122"/>
                </a:rPr>
                <a:t>开发方式</a:t>
              </a:r>
              <a:endParaRPr lang="zh-CN" altLang="en-US" sz="80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grpSp>
      <p:grpSp>
        <p:nvGrpSpPr>
          <p:cNvPr id="310" name="组合 309"/>
          <p:cNvGrpSpPr/>
          <p:nvPr/>
        </p:nvGrpSpPr>
        <p:grpSpPr>
          <a:xfrm rot="0">
            <a:off x="1866900" y="4251325"/>
            <a:ext cx="1071245" cy="514350"/>
            <a:chOff x="5975" y="7152"/>
            <a:chExt cx="1783" cy="856"/>
          </a:xfrm>
        </p:grpSpPr>
        <p:sp>
          <p:nvSpPr>
            <p:cNvPr id="311" name="文本框 310"/>
            <p:cNvSpPr txBox="1"/>
            <p:nvPr>
              <p:custDataLst>
                <p:tags r:id="rId21"/>
              </p:custDataLst>
            </p:nvPr>
          </p:nvSpPr>
          <p:spPr>
            <a:xfrm>
              <a:off x="5975" y="7152"/>
              <a:ext cx="1783" cy="383"/>
            </a:xfrm>
            <a:prstGeom prst="rect">
              <a:avLst/>
            </a:prstGeom>
            <a:noFill/>
          </p:spPr>
          <p:txBody>
            <a:bodyPr wrap="square" rtlCol="0">
              <a:spAutoFit/>
            </a:bodyPr>
            <a:p>
              <a:pPr algn="l"/>
              <a:r>
                <a:rPr lang="zh-CN" altLang="en-US" sz="900" b="1">
                  <a:solidFill>
                    <a:schemeClr val="tx1">
                      <a:lumMod val="75000"/>
                      <a:lumOff val="25000"/>
                    </a:schemeClr>
                  </a:solidFill>
                  <a:latin typeface="黑体" panose="02010609060101010101" charset="-122"/>
                  <a:ea typeface="黑体" panose="02010609060101010101" charset="-122"/>
                </a:rPr>
                <a:t>低代码开发</a:t>
              </a:r>
              <a:endParaRPr lang="zh-CN" altLang="en-US" sz="900" b="1">
                <a:solidFill>
                  <a:schemeClr val="tx1">
                    <a:lumMod val="75000"/>
                    <a:lumOff val="25000"/>
                  </a:schemeClr>
                </a:solidFill>
                <a:latin typeface="黑体" panose="02010609060101010101" charset="-122"/>
                <a:ea typeface="黑体" panose="02010609060101010101" charset="-122"/>
              </a:endParaRPr>
            </a:p>
          </p:txBody>
        </p:sp>
        <p:sp>
          <p:nvSpPr>
            <p:cNvPr id="312" name="文本框 311"/>
            <p:cNvSpPr txBox="1"/>
            <p:nvPr>
              <p:custDataLst>
                <p:tags r:id="rId22"/>
              </p:custDataLst>
            </p:nvPr>
          </p:nvSpPr>
          <p:spPr>
            <a:xfrm>
              <a:off x="5977" y="7447"/>
              <a:ext cx="1781" cy="561"/>
            </a:xfrm>
            <a:prstGeom prst="rect">
              <a:avLst/>
            </a:prstGeom>
            <a:noFill/>
          </p:spPr>
          <p:txBody>
            <a:bodyPr wrap="square" rtlCol="0">
              <a:spAutoFit/>
            </a:bodyPr>
            <a:p>
              <a:pPr algn="l"/>
              <a:r>
                <a:rPr lang="zh-CN" sz="800">
                  <a:solidFill>
                    <a:schemeClr val="tx1">
                      <a:lumMod val="75000"/>
                      <a:lumOff val="25000"/>
                    </a:schemeClr>
                  </a:solidFill>
                  <a:latin typeface="黑体" panose="02010609060101010101" charset="-122"/>
                  <a:ea typeface="黑体" panose="02010609060101010101" charset="-122"/>
                </a:rPr>
                <a:t>可视化开发方式主导，代码开发辅助</a:t>
              </a:r>
              <a:endParaRPr lang="zh-CN" altLang="zh-CN" sz="800">
                <a:solidFill>
                  <a:schemeClr val="tx1">
                    <a:lumMod val="75000"/>
                    <a:lumOff val="25000"/>
                  </a:schemeClr>
                </a:solidFill>
                <a:latin typeface="黑体" panose="02010609060101010101" charset="-122"/>
                <a:ea typeface="黑体" panose="02010609060101010101" charset="-122"/>
              </a:endParaRPr>
            </a:p>
          </p:txBody>
        </p:sp>
      </p:grpSp>
      <p:grpSp>
        <p:nvGrpSpPr>
          <p:cNvPr id="6" name="组合 5"/>
          <p:cNvGrpSpPr/>
          <p:nvPr/>
        </p:nvGrpSpPr>
        <p:grpSpPr>
          <a:xfrm>
            <a:off x="3303270" y="3626485"/>
            <a:ext cx="1104265" cy="426085"/>
            <a:chOff x="5267" y="5711"/>
            <a:chExt cx="1739" cy="671"/>
          </a:xfrm>
        </p:grpSpPr>
        <p:sp>
          <p:nvSpPr>
            <p:cNvPr id="314" name="文本框 313"/>
            <p:cNvSpPr txBox="1"/>
            <p:nvPr>
              <p:custDataLst>
                <p:tags r:id="rId23"/>
              </p:custDataLst>
            </p:nvPr>
          </p:nvSpPr>
          <p:spPr>
            <a:xfrm>
              <a:off x="5276" y="5711"/>
              <a:ext cx="1687" cy="362"/>
            </a:xfrm>
            <a:prstGeom prst="rect">
              <a:avLst/>
            </a:prstGeom>
            <a:noFill/>
          </p:spPr>
          <p:txBody>
            <a:bodyPr wrap="square" rtlCol="0">
              <a:spAutoFit/>
            </a:bodyPr>
            <a:p>
              <a:pPr algn="l"/>
              <a:r>
                <a:rPr lang="zh-CN" altLang="en-US" sz="900" b="1">
                  <a:solidFill>
                    <a:schemeClr val="tx1">
                      <a:lumMod val="75000"/>
                      <a:lumOff val="25000"/>
                    </a:schemeClr>
                  </a:solidFill>
                  <a:latin typeface="黑体" panose="02010609060101010101" charset="-122"/>
                  <a:ea typeface="黑体" panose="02010609060101010101" charset="-122"/>
                </a:rPr>
                <a:t>零代码开发</a:t>
              </a:r>
              <a:endParaRPr lang="zh-CN" altLang="en-US" sz="900" b="1">
                <a:solidFill>
                  <a:schemeClr val="tx1">
                    <a:lumMod val="75000"/>
                    <a:lumOff val="25000"/>
                  </a:schemeClr>
                </a:solidFill>
                <a:latin typeface="黑体" panose="02010609060101010101" charset="-122"/>
                <a:ea typeface="黑体" panose="02010609060101010101" charset="-122"/>
              </a:endParaRPr>
            </a:p>
          </p:txBody>
        </p:sp>
        <p:sp>
          <p:nvSpPr>
            <p:cNvPr id="315" name="文本框 314"/>
            <p:cNvSpPr txBox="1"/>
            <p:nvPr>
              <p:custDataLst>
                <p:tags r:id="rId24"/>
              </p:custDataLst>
            </p:nvPr>
          </p:nvSpPr>
          <p:spPr>
            <a:xfrm>
              <a:off x="5267" y="5955"/>
              <a:ext cx="1739" cy="427"/>
            </a:xfrm>
            <a:prstGeom prst="rect">
              <a:avLst/>
            </a:prstGeom>
            <a:noFill/>
          </p:spPr>
          <p:txBody>
            <a:bodyPr wrap="square" rtlCol="0">
              <a:noAutofit/>
            </a:bodyPr>
            <a:p>
              <a:pPr algn="l"/>
              <a:r>
                <a:rPr lang="zh-CN" sz="800">
                  <a:solidFill>
                    <a:schemeClr val="tx1">
                      <a:lumMod val="75000"/>
                      <a:lumOff val="25000"/>
                    </a:schemeClr>
                  </a:solidFill>
                  <a:latin typeface="黑体" panose="02010609060101010101" charset="-122"/>
                  <a:ea typeface="黑体" panose="02010609060101010101" charset="-122"/>
                </a:rPr>
                <a:t>可视化、配置式开发方式</a:t>
              </a:r>
              <a:endParaRPr lang="zh-CN" sz="800">
                <a:solidFill>
                  <a:schemeClr val="tx1">
                    <a:lumMod val="75000"/>
                    <a:lumOff val="25000"/>
                  </a:schemeClr>
                </a:solidFill>
                <a:latin typeface="黑体" panose="02010609060101010101" charset="-122"/>
                <a:ea typeface="黑体" panose="02010609060101010101" charset="-122"/>
              </a:endParaRPr>
            </a:p>
          </p:txBody>
        </p:sp>
      </p:grpSp>
      <p:cxnSp>
        <p:nvCxnSpPr>
          <p:cNvPr id="316" name="直接连接符 315"/>
          <p:cNvCxnSpPr/>
          <p:nvPr>
            <p:custDataLst>
              <p:tags r:id="rId25"/>
            </p:custDataLst>
          </p:nvPr>
        </p:nvCxnSpPr>
        <p:spPr>
          <a:xfrm>
            <a:off x="1762125" y="2847975"/>
            <a:ext cx="0" cy="3320415"/>
          </a:xfrm>
          <a:prstGeom prst="line">
            <a:avLst/>
          </a:prstGeom>
          <a:ln w="12700" cap="flat" cmpd="sng" algn="ctr">
            <a:solidFill>
              <a:schemeClr val="bg1">
                <a:lumMod val="75000"/>
              </a:schemeClr>
            </a:solidFill>
            <a:prstDash val="dash"/>
            <a:miter lim="800000"/>
          </a:ln>
        </p:spPr>
        <p:style>
          <a:lnRef idx="0">
            <a:schemeClr val="accent1"/>
          </a:lnRef>
          <a:fillRef idx="0">
            <a:srgbClr val="FFFFFF"/>
          </a:fillRef>
          <a:effectRef idx="0">
            <a:srgbClr val="FFFFFF"/>
          </a:effectRef>
          <a:fontRef idx="minor">
            <a:schemeClr val="tx1"/>
          </a:fontRef>
        </p:style>
      </p:cxnSp>
      <p:grpSp>
        <p:nvGrpSpPr>
          <p:cNvPr id="317" name="组合 316"/>
          <p:cNvGrpSpPr/>
          <p:nvPr/>
        </p:nvGrpSpPr>
        <p:grpSpPr>
          <a:xfrm rot="0">
            <a:off x="4557395" y="2994660"/>
            <a:ext cx="1076960" cy="426085"/>
            <a:chOff x="5965" y="7160"/>
            <a:chExt cx="1793" cy="709"/>
          </a:xfrm>
        </p:grpSpPr>
        <p:sp>
          <p:nvSpPr>
            <p:cNvPr id="318" name="文本框 317"/>
            <p:cNvSpPr txBox="1"/>
            <p:nvPr>
              <p:custDataLst>
                <p:tags r:id="rId26"/>
              </p:custDataLst>
            </p:nvPr>
          </p:nvSpPr>
          <p:spPr>
            <a:xfrm>
              <a:off x="5975" y="7160"/>
              <a:ext cx="1783" cy="383"/>
            </a:xfrm>
            <a:prstGeom prst="rect">
              <a:avLst/>
            </a:prstGeom>
            <a:noFill/>
          </p:spPr>
          <p:txBody>
            <a:bodyPr wrap="square" rtlCol="0">
              <a:spAutoFit/>
            </a:bodyPr>
            <a:p>
              <a:pPr algn="l"/>
              <a:r>
                <a:rPr lang="zh-CN" altLang="en-US" sz="900" b="1">
                  <a:solidFill>
                    <a:schemeClr val="tx1">
                      <a:lumMod val="75000"/>
                      <a:lumOff val="25000"/>
                    </a:schemeClr>
                  </a:solidFill>
                  <a:latin typeface="黑体" panose="02010609060101010101" charset="-122"/>
                  <a:ea typeface="黑体" panose="02010609060101010101" charset="-122"/>
                </a:rPr>
                <a:t>自动化开发</a:t>
              </a:r>
              <a:endParaRPr lang="zh-CN" altLang="en-US" sz="900" b="1">
                <a:solidFill>
                  <a:schemeClr val="tx1">
                    <a:lumMod val="75000"/>
                    <a:lumOff val="25000"/>
                  </a:schemeClr>
                </a:solidFill>
                <a:latin typeface="黑体" panose="02010609060101010101" charset="-122"/>
                <a:ea typeface="黑体" panose="02010609060101010101" charset="-122"/>
              </a:endParaRPr>
            </a:p>
          </p:txBody>
        </p:sp>
        <p:sp>
          <p:nvSpPr>
            <p:cNvPr id="319" name="文本框 318"/>
            <p:cNvSpPr txBox="1"/>
            <p:nvPr>
              <p:custDataLst>
                <p:tags r:id="rId27"/>
              </p:custDataLst>
            </p:nvPr>
          </p:nvSpPr>
          <p:spPr>
            <a:xfrm>
              <a:off x="5965" y="7418"/>
              <a:ext cx="1499" cy="451"/>
            </a:xfrm>
            <a:prstGeom prst="rect">
              <a:avLst/>
            </a:prstGeom>
            <a:noFill/>
          </p:spPr>
          <p:txBody>
            <a:bodyPr wrap="square" rtlCol="0">
              <a:noAutofit/>
            </a:bodyPr>
            <a:p>
              <a:pPr algn="l"/>
              <a:r>
                <a:rPr lang="zh-CN" sz="800">
                  <a:solidFill>
                    <a:schemeClr val="tx1">
                      <a:lumMod val="75000"/>
                      <a:lumOff val="25000"/>
                    </a:schemeClr>
                  </a:solidFill>
                  <a:latin typeface="黑体" panose="02010609060101010101" charset="-122"/>
                  <a:ea typeface="黑体" panose="02010609060101010101" charset="-122"/>
                </a:rPr>
                <a:t>需求输入、程序自发性开发</a:t>
              </a:r>
              <a:endParaRPr lang="zh-CN" sz="800">
                <a:solidFill>
                  <a:schemeClr val="tx1">
                    <a:lumMod val="75000"/>
                    <a:lumOff val="25000"/>
                  </a:schemeClr>
                </a:solidFill>
                <a:latin typeface="黑体" panose="02010609060101010101" charset="-122"/>
                <a:ea typeface="黑体" panose="02010609060101010101" charset="-122"/>
              </a:endParaRPr>
            </a:p>
          </p:txBody>
        </p:sp>
      </p:grpSp>
      <p:sp>
        <p:nvSpPr>
          <p:cNvPr id="320" name="文本框 319"/>
          <p:cNvSpPr txBox="1"/>
          <p:nvPr>
            <p:custDataLst>
              <p:tags r:id="rId28"/>
            </p:custDataLst>
          </p:nvPr>
        </p:nvSpPr>
        <p:spPr>
          <a:xfrm>
            <a:off x="5523865" y="4693285"/>
            <a:ext cx="1096645" cy="245110"/>
          </a:xfrm>
          <a:prstGeom prst="rect">
            <a:avLst/>
          </a:prstGeom>
          <a:noFill/>
        </p:spPr>
        <p:txBody>
          <a:bodyPr wrap="square" rtlCol="0">
            <a:spAutoFit/>
          </a:bodyPr>
          <a:p>
            <a:r>
              <a:rPr lang="zh-CN" altLang="en-US" sz="1000" b="1">
                <a:solidFill>
                  <a:srgbClr val="DAE3F5"/>
                </a:solidFill>
                <a:latin typeface="黑体" panose="02010609060101010101" charset="-122"/>
                <a:ea typeface="黑体" panose="02010609060101010101" charset="-122"/>
              </a:rPr>
              <a:t>代码语言</a:t>
            </a:r>
            <a:endParaRPr lang="zh-CN" altLang="en-US" sz="1000" b="1">
              <a:solidFill>
                <a:srgbClr val="DAE3F5"/>
              </a:solidFill>
              <a:latin typeface="黑体" panose="02010609060101010101" charset="-122"/>
              <a:ea typeface="黑体" panose="02010609060101010101" charset="-122"/>
            </a:endParaRPr>
          </a:p>
        </p:txBody>
      </p:sp>
      <p:sp>
        <p:nvSpPr>
          <p:cNvPr id="321" name="文本框 320"/>
          <p:cNvSpPr txBox="1"/>
          <p:nvPr>
            <p:custDataLst>
              <p:tags r:id="rId29"/>
            </p:custDataLst>
          </p:nvPr>
        </p:nvSpPr>
        <p:spPr>
          <a:xfrm>
            <a:off x="5523865" y="3897630"/>
            <a:ext cx="1096645" cy="245110"/>
          </a:xfrm>
          <a:prstGeom prst="rect">
            <a:avLst/>
          </a:prstGeom>
          <a:noFill/>
        </p:spPr>
        <p:txBody>
          <a:bodyPr wrap="square" rtlCol="0">
            <a:spAutoFit/>
          </a:bodyPr>
          <a:p>
            <a:r>
              <a:rPr lang="zh-CN" altLang="en-US" sz="1000" b="1">
                <a:solidFill>
                  <a:srgbClr val="B6C7EA"/>
                </a:solidFill>
                <a:latin typeface="黑体" panose="02010609060101010101" charset="-122"/>
                <a:ea typeface="黑体" panose="02010609060101010101" charset="-122"/>
              </a:rPr>
              <a:t>业务语言</a:t>
            </a:r>
            <a:endParaRPr lang="zh-CN" altLang="en-US" sz="1000" b="1">
              <a:solidFill>
                <a:srgbClr val="B6C7EA"/>
              </a:solidFill>
              <a:latin typeface="黑体" panose="02010609060101010101" charset="-122"/>
              <a:ea typeface="黑体" panose="02010609060101010101" charset="-122"/>
            </a:endParaRPr>
          </a:p>
        </p:txBody>
      </p:sp>
      <p:sp>
        <p:nvSpPr>
          <p:cNvPr id="322" name="文本框 321"/>
          <p:cNvSpPr txBox="1"/>
          <p:nvPr>
            <p:custDataLst>
              <p:tags r:id="rId30"/>
            </p:custDataLst>
          </p:nvPr>
        </p:nvSpPr>
        <p:spPr>
          <a:xfrm>
            <a:off x="5523865" y="3101975"/>
            <a:ext cx="1096645" cy="245110"/>
          </a:xfrm>
          <a:prstGeom prst="rect">
            <a:avLst/>
          </a:prstGeom>
          <a:noFill/>
        </p:spPr>
        <p:txBody>
          <a:bodyPr wrap="square" rtlCol="0">
            <a:spAutoFit/>
          </a:bodyPr>
          <a:p>
            <a:r>
              <a:rPr lang="zh-CN" altLang="en-US" sz="1000" b="1">
                <a:solidFill>
                  <a:srgbClr val="91ACE0"/>
                </a:solidFill>
                <a:latin typeface="黑体" panose="02010609060101010101" charset="-122"/>
                <a:ea typeface="黑体" panose="02010609060101010101" charset="-122"/>
              </a:rPr>
              <a:t>需求语言</a:t>
            </a:r>
            <a:endParaRPr lang="zh-CN" altLang="en-US" sz="1000" b="1">
              <a:solidFill>
                <a:srgbClr val="91ACE0"/>
              </a:solidFill>
              <a:latin typeface="黑体" panose="02010609060101010101" charset="-122"/>
              <a:ea typeface="黑体" panose="02010609060101010101" charset="-122"/>
            </a:endParaRPr>
          </a:p>
        </p:txBody>
      </p:sp>
      <p:cxnSp>
        <p:nvCxnSpPr>
          <p:cNvPr id="323" name="直接连接符 322"/>
          <p:cNvCxnSpPr/>
          <p:nvPr>
            <p:custDataLst>
              <p:tags r:id="rId31"/>
            </p:custDataLst>
          </p:nvPr>
        </p:nvCxnSpPr>
        <p:spPr>
          <a:xfrm>
            <a:off x="3124200" y="2847975"/>
            <a:ext cx="0" cy="3320415"/>
          </a:xfrm>
          <a:prstGeom prst="line">
            <a:avLst/>
          </a:prstGeom>
          <a:ln w="12700" cap="flat" cmpd="sng" algn="ctr">
            <a:solidFill>
              <a:schemeClr val="bg1">
                <a:lumMod val="75000"/>
              </a:schemeClr>
            </a:solidFill>
            <a:prstDash val="dash"/>
            <a:miter lim="800000"/>
          </a:ln>
        </p:spPr>
        <p:style>
          <a:lnRef idx="0">
            <a:schemeClr val="accent1"/>
          </a:lnRef>
          <a:fillRef idx="0">
            <a:srgbClr val="FFFFFF"/>
          </a:fillRef>
          <a:effectRef idx="0">
            <a:srgbClr val="FFFFFF"/>
          </a:effectRef>
          <a:fontRef idx="minor">
            <a:schemeClr val="tx1"/>
          </a:fontRef>
        </p:style>
      </p:cxnSp>
      <p:cxnSp>
        <p:nvCxnSpPr>
          <p:cNvPr id="324" name="直接连接符 323"/>
          <p:cNvCxnSpPr/>
          <p:nvPr>
            <p:custDataLst>
              <p:tags r:id="rId32"/>
            </p:custDataLst>
          </p:nvPr>
        </p:nvCxnSpPr>
        <p:spPr>
          <a:xfrm>
            <a:off x="4485640" y="2847975"/>
            <a:ext cx="0" cy="3320415"/>
          </a:xfrm>
          <a:prstGeom prst="line">
            <a:avLst/>
          </a:prstGeom>
          <a:ln w="12700" cap="flat" cmpd="sng" algn="ctr">
            <a:solidFill>
              <a:schemeClr val="bg1">
                <a:lumMod val="75000"/>
              </a:schemeClr>
            </a:solidFill>
            <a:prstDash val="dash"/>
            <a:miter lim="800000"/>
          </a:ln>
        </p:spPr>
        <p:style>
          <a:lnRef idx="0">
            <a:schemeClr val="accent1"/>
          </a:lnRef>
          <a:fillRef idx="0">
            <a:srgbClr val="FFFFFF"/>
          </a:fillRef>
          <a:effectRef idx="0">
            <a:srgbClr val="FFFFFF"/>
          </a:effectRef>
          <a:fontRef idx="minor">
            <a:schemeClr val="tx1"/>
          </a:fontRef>
        </p:style>
      </p:cxnSp>
      <p:sp>
        <p:nvSpPr>
          <p:cNvPr id="325" name="圆角矩形 324"/>
          <p:cNvSpPr/>
          <p:nvPr>
            <p:custDataLst>
              <p:tags r:id="rId33"/>
            </p:custDataLst>
          </p:nvPr>
        </p:nvSpPr>
        <p:spPr>
          <a:xfrm>
            <a:off x="658495" y="5318760"/>
            <a:ext cx="3827145" cy="247015"/>
          </a:xfrm>
          <a:prstGeom prst="roundRect">
            <a:avLst/>
          </a:prstGeom>
          <a:solidFill>
            <a:schemeClr val="bg1">
              <a:lumMod val="75000"/>
            </a:schemeClr>
          </a:solidFill>
        </p:spPr>
        <p:style>
          <a:lnRef idx="2">
            <a:schemeClr val="lt1"/>
          </a:lnRef>
          <a:fillRef idx="1">
            <a:schemeClr val="accent1"/>
          </a:fillRef>
          <a:effectRef idx="1">
            <a:schemeClr val="accent1"/>
          </a:effectRef>
          <a:fontRef idx="minor">
            <a:schemeClr val="lt1"/>
          </a:fontRef>
        </p:style>
        <p:txBody>
          <a:bodyPr rtlCol="0" anchor="ctr"/>
          <a:p>
            <a:pPr algn="l"/>
            <a:r>
              <a:rPr lang="en-US" altLang="zh-CN" sz="1000">
                <a:latin typeface="黑体" panose="02010609060101010101" charset="-122"/>
                <a:ea typeface="黑体" panose="02010609060101010101" charset="-122"/>
                <a:cs typeface="黑体" panose="02010609060101010101" charset="-122"/>
              </a:rPr>
              <a:t>IT</a:t>
            </a:r>
            <a:r>
              <a:rPr lang="zh-CN" altLang="en-US" sz="1000">
                <a:latin typeface="黑体" panose="02010609060101010101" charset="-122"/>
                <a:ea typeface="黑体" panose="02010609060101010101" charset="-122"/>
                <a:cs typeface="黑体" panose="02010609060101010101" charset="-122"/>
              </a:rPr>
              <a:t>专业人员</a:t>
            </a:r>
            <a:endParaRPr lang="zh-CN" altLang="en-US" sz="1000">
              <a:latin typeface="黑体" panose="02010609060101010101" charset="-122"/>
              <a:ea typeface="黑体" panose="02010609060101010101" charset="-122"/>
              <a:cs typeface="黑体" panose="02010609060101010101" charset="-122"/>
            </a:endParaRPr>
          </a:p>
        </p:txBody>
      </p:sp>
      <p:sp>
        <p:nvSpPr>
          <p:cNvPr id="326" name="圆角矩形 325"/>
          <p:cNvSpPr/>
          <p:nvPr>
            <p:custDataLst>
              <p:tags r:id="rId34"/>
            </p:custDataLst>
          </p:nvPr>
        </p:nvSpPr>
        <p:spPr>
          <a:xfrm>
            <a:off x="1762760" y="5627370"/>
            <a:ext cx="3760470" cy="247015"/>
          </a:xfrm>
          <a:prstGeom prst="roundRect">
            <a:avLst/>
          </a:prstGeom>
          <a:solidFill>
            <a:schemeClr val="bg1">
              <a:lumMod val="75000"/>
            </a:schemeClr>
          </a:solidFill>
        </p:spPr>
        <p:style>
          <a:lnRef idx="2">
            <a:schemeClr val="lt1"/>
          </a:lnRef>
          <a:fillRef idx="1">
            <a:schemeClr val="accent1"/>
          </a:fillRef>
          <a:effectRef idx="1">
            <a:schemeClr val="accent1"/>
          </a:effectRef>
          <a:fontRef idx="minor">
            <a:schemeClr val="lt1"/>
          </a:fontRef>
        </p:style>
        <p:txBody>
          <a:bodyPr rtlCol="0" anchor="ctr"/>
          <a:p>
            <a:pPr algn="l"/>
            <a:r>
              <a:rPr lang="zh-CN" sz="1000">
                <a:latin typeface="黑体" panose="02010609060101010101" charset="-122"/>
                <a:ea typeface="黑体" panose="02010609060101010101" charset="-122"/>
              </a:rPr>
              <a:t>业余开发者</a:t>
            </a:r>
            <a:endParaRPr lang="zh-CN" sz="1000">
              <a:latin typeface="黑体" panose="02010609060101010101" charset="-122"/>
              <a:ea typeface="黑体" panose="02010609060101010101" charset="-122"/>
            </a:endParaRPr>
          </a:p>
        </p:txBody>
      </p:sp>
      <p:sp>
        <p:nvSpPr>
          <p:cNvPr id="327" name="圆角矩形 326"/>
          <p:cNvSpPr/>
          <p:nvPr>
            <p:custDataLst>
              <p:tags r:id="rId35"/>
            </p:custDataLst>
          </p:nvPr>
        </p:nvSpPr>
        <p:spPr>
          <a:xfrm>
            <a:off x="3124200" y="5939790"/>
            <a:ext cx="2399030" cy="247015"/>
          </a:xfrm>
          <a:prstGeom prst="roundRect">
            <a:avLst/>
          </a:prstGeom>
          <a:solidFill>
            <a:schemeClr val="bg1">
              <a:lumMod val="75000"/>
            </a:schemeClr>
          </a:solidFill>
        </p:spPr>
        <p:style>
          <a:lnRef idx="2">
            <a:schemeClr val="lt1"/>
          </a:lnRef>
          <a:fillRef idx="1">
            <a:schemeClr val="accent1"/>
          </a:fillRef>
          <a:effectRef idx="1">
            <a:schemeClr val="accent1"/>
          </a:effectRef>
          <a:fontRef idx="minor">
            <a:schemeClr val="lt1"/>
          </a:fontRef>
        </p:style>
        <p:txBody>
          <a:bodyPr rtlCol="0" anchor="ctr"/>
          <a:p>
            <a:pPr algn="l"/>
            <a:r>
              <a:rPr lang="zh-CN" sz="1000">
                <a:latin typeface="黑体" panose="02010609060101010101" charset="-122"/>
                <a:ea typeface="黑体" panose="02010609060101010101" charset="-122"/>
              </a:rPr>
              <a:t>无经验开发者</a:t>
            </a:r>
            <a:endParaRPr lang="zh-CN" sz="1000">
              <a:latin typeface="黑体" panose="02010609060101010101" charset="-122"/>
              <a:ea typeface="黑体" panose="02010609060101010101" charset="-122"/>
            </a:endParaRPr>
          </a:p>
        </p:txBody>
      </p:sp>
      <p:sp>
        <p:nvSpPr>
          <p:cNvPr id="328" name="文本框 327"/>
          <p:cNvSpPr txBox="1"/>
          <p:nvPr>
            <p:custDataLst>
              <p:tags r:id="rId36"/>
            </p:custDataLst>
          </p:nvPr>
        </p:nvSpPr>
        <p:spPr>
          <a:xfrm>
            <a:off x="687070" y="6268720"/>
            <a:ext cx="4064000" cy="245110"/>
          </a:xfrm>
          <a:prstGeom prst="rect">
            <a:avLst/>
          </a:prstGeom>
          <a:noFill/>
        </p:spPr>
        <p:txBody>
          <a:bodyPr wrap="square" rtlCol="0">
            <a:spAutoFit/>
          </a:bodyPr>
          <a:p>
            <a:r>
              <a:rPr lang="en-US" altLang="zh-CN" sz="1000">
                <a:solidFill>
                  <a:schemeClr val="bg1">
                    <a:lumMod val="65000"/>
                  </a:schemeClr>
                </a:solidFill>
                <a:latin typeface="黑体" panose="02010609060101010101" charset="-122"/>
                <a:ea typeface="黑体" panose="02010609060101010101" charset="-122"/>
                <a:cs typeface="黑体" panose="02010609060101010101" charset="-122"/>
              </a:rPr>
              <a:t>*</a:t>
            </a:r>
            <a:r>
              <a:rPr lang="zh-CN" altLang="en-US" sz="1000">
                <a:solidFill>
                  <a:schemeClr val="bg1">
                    <a:lumMod val="65000"/>
                  </a:schemeClr>
                </a:solidFill>
                <a:latin typeface="黑体" panose="02010609060101010101" charset="-122"/>
                <a:ea typeface="黑体" panose="02010609060101010101" charset="-122"/>
                <a:cs typeface="黑体" panose="02010609060101010101" charset="-122"/>
              </a:rPr>
              <a:t>来源：T研究《2020中国低代码平台指数报告》</a:t>
            </a:r>
            <a:endParaRPr lang="zh-CN" altLang="en-US" sz="1000">
              <a:solidFill>
                <a:schemeClr val="bg1">
                  <a:lumMod val="65000"/>
                </a:schemeClr>
              </a:solidFill>
              <a:latin typeface="黑体" panose="02010609060101010101" charset="-122"/>
              <a:ea typeface="黑体" panose="02010609060101010101" charset="-122"/>
              <a:cs typeface="黑体" panose="02010609060101010101" charset="-122"/>
            </a:endParaRPr>
          </a:p>
        </p:txBody>
      </p:sp>
      <p:sp>
        <p:nvSpPr>
          <p:cNvPr id="329" name="圆角矩形 328"/>
          <p:cNvSpPr/>
          <p:nvPr>
            <p:custDataLst>
              <p:tags r:id="rId37"/>
            </p:custDataLst>
          </p:nvPr>
        </p:nvSpPr>
        <p:spPr>
          <a:xfrm>
            <a:off x="417195" y="2300605"/>
            <a:ext cx="1929765" cy="374650"/>
          </a:xfrm>
          <a:prstGeom prst="roundRect">
            <a:avLst>
              <a:gd name="adj" fmla="val 9512"/>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latin typeface="黑体" panose="02010609060101010101" charset="-122"/>
                <a:ea typeface="黑体" panose="02010609060101010101" charset="-122"/>
              </a:rPr>
              <a:t>软件开发演进阶段</a:t>
            </a:r>
            <a:endParaRPr lang="zh-CN" altLang="en-US" sz="1600" b="1">
              <a:latin typeface="黑体" panose="02010609060101010101" charset="-122"/>
              <a:ea typeface="黑体" panose="02010609060101010101" charset="-122"/>
            </a:endParaRPr>
          </a:p>
        </p:txBody>
      </p:sp>
      <p:graphicFrame>
        <p:nvGraphicFramePr>
          <p:cNvPr id="87" name="图示 86"/>
          <p:cNvGraphicFramePr/>
          <p:nvPr>
            <p:custDataLst>
              <p:tags r:id="rId38"/>
            </p:custDataLst>
          </p:nvPr>
        </p:nvGraphicFramePr>
        <p:xfrm>
          <a:off x="6670675" y="2525395"/>
          <a:ext cx="5038725" cy="3420110"/>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sp>
        <p:nvSpPr>
          <p:cNvPr id="93" name="椭圆 92"/>
          <p:cNvSpPr/>
          <p:nvPr>
            <p:custDataLst>
              <p:tags r:id="rId44"/>
            </p:custDataLst>
          </p:nvPr>
        </p:nvSpPr>
        <p:spPr>
          <a:xfrm>
            <a:off x="8212455" y="3321050"/>
            <a:ext cx="1955165" cy="1958340"/>
          </a:xfrm>
          <a:prstGeom prst="ellipse">
            <a:avLst/>
          </a:prstGeom>
          <a:solidFill>
            <a:schemeClr val="accent1"/>
          </a:solidFill>
          <a:ln>
            <a:gradFill>
              <a:gsLst>
                <a:gs pos="0">
                  <a:schemeClr val="accent1">
                    <a:lumMod val="5000"/>
                    <a:lumOff val="95000"/>
                    <a:alpha val="0"/>
                  </a:schemeClr>
                </a:gs>
                <a:gs pos="100000">
                  <a:schemeClr val="accent1">
                    <a:lumMod val="30000"/>
                    <a:lumOff val="70000"/>
                  </a:schemeClr>
                </a:gs>
              </a:gsLst>
              <a:path path="rect">
                <a:fillToRect l="50000" t="50000" r="50000" b="50000"/>
              </a:path>
              <a:tileRect/>
            </a:gradFill>
          </a:ln>
        </p:spPr>
        <p:style>
          <a:lnRef idx="2">
            <a:schemeClr val="lt1"/>
          </a:lnRef>
          <a:fillRef idx="1">
            <a:schemeClr val="accent1"/>
          </a:fillRef>
          <a:effectRef idx="1">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600" b="1">
                <a:solidFill>
                  <a:schemeClr val="bg1"/>
                </a:solidFill>
                <a:latin typeface="黑体" panose="02010609060101010101" charset="-122"/>
                <a:ea typeface="黑体" panose="02010609060101010101" charset="-122"/>
                <a:cs typeface="黑体" panose="02010609060101010101" charset="-122"/>
                <a:sym typeface="+mn-ea"/>
              </a:rPr>
              <a:t>零代码开发核心价值</a:t>
            </a:r>
            <a:endParaRPr lang="zh-CN" altLang="en-US" sz="1600" b="1">
              <a:solidFill>
                <a:schemeClr val="bg1"/>
              </a:solidFill>
              <a:latin typeface="黑体" panose="02010609060101010101" charset="-122"/>
              <a:ea typeface="黑体" panose="02010609060101010101" charset="-122"/>
              <a:cs typeface="黑体" panose="02010609060101010101" charset="-122"/>
              <a:sym typeface="+mn-ea"/>
            </a:endParaRPr>
          </a:p>
        </p:txBody>
      </p:sp>
      <p:grpSp>
        <p:nvGrpSpPr>
          <p:cNvPr id="173" name="组合 172"/>
          <p:cNvGrpSpPr/>
          <p:nvPr/>
        </p:nvGrpSpPr>
        <p:grpSpPr>
          <a:xfrm>
            <a:off x="6505575" y="3578860"/>
            <a:ext cx="433070" cy="910590"/>
            <a:chOff x="5697" y="4712"/>
            <a:chExt cx="682" cy="1970"/>
          </a:xfrm>
        </p:grpSpPr>
        <p:sp>
          <p:nvSpPr>
            <p:cNvPr id="168" name="等腰三角形 167"/>
            <p:cNvSpPr/>
            <p:nvPr>
              <p:custDataLst>
                <p:tags r:id="rId45"/>
              </p:custDataLst>
            </p:nvPr>
          </p:nvSpPr>
          <p:spPr>
            <a:xfrm rot="5400000">
              <a:off x="5153" y="5456"/>
              <a:ext cx="1970" cy="483"/>
            </a:xfrm>
            <a:prstGeom prst="triangle">
              <a:avLst/>
            </a:prstGeom>
            <a:gradFill>
              <a:gsLst>
                <a:gs pos="0">
                  <a:srgbClr val="FFFFFF"/>
                </a:gs>
                <a:gs pos="100000">
                  <a:srgbClr val="0236DE"/>
                </a:gs>
              </a:gsLst>
              <a:lin ang="162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7" name="等腰三角形 166"/>
            <p:cNvSpPr/>
            <p:nvPr>
              <p:custDataLst>
                <p:tags r:id="rId46"/>
              </p:custDataLst>
            </p:nvPr>
          </p:nvSpPr>
          <p:spPr>
            <a:xfrm rot="5400000">
              <a:off x="4953" y="5456"/>
              <a:ext cx="1970" cy="483"/>
            </a:xfrm>
            <a:prstGeom prst="triangle">
              <a:avLst/>
            </a:prstGeom>
            <a:gradFill>
              <a:gsLst>
                <a:gs pos="0">
                  <a:srgbClr val="FFFFFF"/>
                </a:gs>
                <a:gs pos="100000">
                  <a:srgbClr val="0236DE"/>
                </a:gs>
              </a:gsLst>
              <a:lin ang="162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8" name="文本框 17"/>
          <p:cNvSpPr txBox="1"/>
          <p:nvPr>
            <p:custDataLst>
              <p:tags r:id="rId47"/>
            </p:custDataLst>
          </p:nvPr>
        </p:nvSpPr>
        <p:spPr>
          <a:xfrm>
            <a:off x="590550" y="1169670"/>
            <a:ext cx="11128375" cy="908050"/>
          </a:xfrm>
          <a:prstGeom prst="rect">
            <a:avLst/>
          </a:prstGeom>
          <a:noFill/>
        </p:spPr>
        <p:txBody>
          <a:bodyPr wrap="square" rtlCol="0" anchor="t">
            <a:noAutofit/>
          </a:bodyPr>
          <a:p>
            <a:pPr indent="0" algn="just" fontAlgn="auto">
              <a:lnSpc>
                <a:spcPct val="120000"/>
              </a:lnSpc>
              <a:buFont typeface="Wingdings" panose="05000000000000000000" charset="0"/>
              <a:buNone/>
            </a:pPr>
            <a:r>
              <a:rPr sz="1400">
                <a:latin typeface="黑体" panose="02010609060101010101" charset="-122"/>
                <a:ea typeface="黑体" panose="02010609060101010101" charset="-122"/>
                <a:cs typeface="黑体" panose="02010609060101010101" charset="-122"/>
                <a:sym typeface="+mn-ea"/>
              </a:rPr>
              <a:t>技术发展角度来看，零代码开发可以最大限度允许业务人员参与或主导应用构建，因此我们可以将其视为软件开发从代码语言向业务语言进化的拐点。作为一种新的提升组织应用研发生产力的技术，零代码凭借低门槛、低成本、高敏捷性等特点，正在持续引领新一轮企业数字化转型浪潮的到来。</a:t>
            </a:r>
            <a:endParaRPr sz="1400">
              <a:latin typeface="黑体" panose="02010609060101010101" charset="-122"/>
              <a:ea typeface="黑体" panose="02010609060101010101" charset="-122"/>
              <a:cs typeface="黑体" panose="02010609060101010101" charset="-122"/>
              <a:sym typeface="+mn-ea"/>
            </a:endParaRPr>
          </a:p>
        </p:txBody>
      </p:sp>
      <p:sp>
        <p:nvSpPr>
          <p:cNvPr id="26" name="文本框 25"/>
          <p:cNvSpPr txBox="1"/>
          <p:nvPr>
            <p:custDataLst>
              <p:tags r:id="rId48"/>
            </p:custDataLst>
          </p:nvPr>
        </p:nvSpPr>
        <p:spPr>
          <a:xfrm>
            <a:off x="665480" y="6529705"/>
            <a:ext cx="462216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8" name="文本框 167"/>
          <p:cNvSpPr txBox="1"/>
          <p:nvPr>
            <p:custDataLst>
              <p:tags r:id="rId1"/>
            </p:custDataLst>
          </p:nvPr>
        </p:nvSpPr>
        <p:spPr>
          <a:xfrm rot="20340000">
            <a:off x="98425" y="3380740"/>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169" name="文本框 168"/>
          <p:cNvSpPr txBox="1"/>
          <p:nvPr>
            <p:custDataLst>
              <p:tags r:id="rId2"/>
            </p:custDataLst>
          </p:nvPr>
        </p:nvSpPr>
        <p:spPr>
          <a:xfrm rot="20340000">
            <a:off x="6235065" y="2211705"/>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4" name="文本框 3"/>
          <p:cNvSpPr txBox="1"/>
          <p:nvPr>
            <p:custDataLst>
              <p:tags r:id="rId3"/>
            </p:custDataLst>
          </p:nvPr>
        </p:nvSpPr>
        <p:spPr>
          <a:xfrm>
            <a:off x="306705" y="328930"/>
            <a:ext cx="9707245" cy="737235"/>
          </a:xfrm>
          <a:prstGeom prst="rect">
            <a:avLst/>
          </a:prstGeom>
          <a:noFill/>
        </p:spPr>
        <p:txBody>
          <a:bodyPr wrap="square" rtlCol="0">
            <a:spAutoFit/>
          </a:bodyPr>
          <a:p>
            <a:r>
              <a:rPr lang="zh-CN" altLang="en-US" sz="2400" b="1">
                <a:solidFill>
                  <a:schemeClr val="accent1"/>
                </a:solidFill>
                <a:latin typeface="黑体" panose="02010609060101010101" charset="-122"/>
                <a:ea typeface="黑体" panose="02010609060101010101" charset="-122"/>
                <a:sym typeface="+mn-ea"/>
              </a:rPr>
              <a:t>零代码开发补强企业技术基础设施短板</a:t>
            </a:r>
            <a:endParaRPr lang="zh-CN" altLang="en-US" b="1">
              <a:solidFill>
                <a:schemeClr val="tx1"/>
              </a:solidFill>
              <a:latin typeface="黑体" panose="02010609060101010101" charset="-122"/>
              <a:ea typeface="黑体" panose="02010609060101010101" charset="-122"/>
              <a:sym typeface="+mn-ea"/>
            </a:endParaRPr>
          </a:p>
          <a:p>
            <a:r>
              <a:rPr lang="en-US" altLang="zh-CN" b="1">
                <a:latin typeface="黑体" panose="02010609060101010101" charset="-122"/>
                <a:ea typeface="黑体" panose="02010609060101010101" charset="-122"/>
                <a:sym typeface="+mn-ea"/>
              </a:rPr>
              <a:t>“低门槛”、“低成本”、“高适配</a:t>
            </a:r>
            <a:r>
              <a:rPr lang="zh-CN" altLang="en-US" b="1">
                <a:latin typeface="黑体" panose="02010609060101010101" charset="-122"/>
                <a:ea typeface="黑体" panose="02010609060101010101" charset="-122"/>
                <a:sym typeface="+mn-ea"/>
              </a:rPr>
              <a:t>性</a:t>
            </a:r>
            <a:r>
              <a:rPr lang="en-US" altLang="zh-CN" b="1">
                <a:latin typeface="黑体" panose="02010609060101010101" charset="-122"/>
                <a:ea typeface="黑体" panose="02010609060101010101" charset="-122"/>
                <a:sym typeface="+mn-ea"/>
              </a:rPr>
              <a:t>”受关注</a:t>
            </a:r>
            <a:endParaRPr lang="en-US" altLang="zh-CN" b="1">
              <a:solidFill>
                <a:schemeClr val="tx1"/>
              </a:solidFill>
              <a:latin typeface="黑体" panose="02010609060101010101" charset="-122"/>
              <a:ea typeface="黑体" panose="02010609060101010101" charset="-122"/>
              <a:sym typeface="+mn-ea"/>
            </a:endParaRPr>
          </a:p>
        </p:txBody>
      </p:sp>
      <p:grpSp>
        <p:nvGrpSpPr>
          <p:cNvPr id="10" name="组合 9"/>
          <p:cNvGrpSpPr/>
          <p:nvPr/>
        </p:nvGrpSpPr>
        <p:grpSpPr>
          <a:xfrm>
            <a:off x="534670" y="6501130"/>
            <a:ext cx="11116310" cy="0"/>
            <a:chOff x="717" y="10238"/>
            <a:chExt cx="17506" cy="0"/>
          </a:xfrm>
        </p:grpSpPr>
        <p:cxnSp>
          <p:nvCxnSpPr>
            <p:cNvPr id="8" name="íṩľîḑe"/>
            <p:cNvCxnSpPr/>
            <p:nvPr>
              <p:custDataLst>
                <p:tags r:id="rId4"/>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ïslîdé"/>
            <p:cNvCxnSpPr/>
            <p:nvPr>
              <p:custDataLst>
                <p:tags r:id="rId5"/>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custDataLst>
              <p:tags r:id="rId6"/>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sp>
        <p:nvSpPr>
          <p:cNvPr id="15" name="文本框 14"/>
          <p:cNvSpPr txBox="1"/>
          <p:nvPr>
            <p:custDataLst>
              <p:tags r:id="rId7"/>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7</a:t>
            </a:r>
            <a:endParaRPr lang="en-US" sz="1600">
              <a:solidFill>
                <a:schemeClr val="bg1">
                  <a:lumMod val="75000"/>
                </a:schemeClr>
              </a:solidFill>
              <a:latin typeface="黑体" panose="02010609060101010101" charset="-122"/>
              <a:ea typeface="黑体" panose="02010609060101010101" charset="-122"/>
              <a:sym typeface="+mn-ea"/>
            </a:endParaRPr>
          </a:p>
        </p:txBody>
      </p:sp>
      <p:grpSp>
        <p:nvGrpSpPr>
          <p:cNvPr id="13" name="组合 12"/>
          <p:cNvGrpSpPr/>
          <p:nvPr/>
        </p:nvGrpSpPr>
        <p:grpSpPr>
          <a:xfrm>
            <a:off x="417830" y="1106805"/>
            <a:ext cx="11322685" cy="971550"/>
            <a:chOff x="725" y="2388"/>
            <a:chExt cx="17831" cy="1530"/>
          </a:xfrm>
        </p:grpSpPr>
        <p:sp>
          <p:nvSpPr>
            <p:cNvPr id="16" name="iṩ1îḓe"/>
            <p:cNvSpPr/>
            <p:nvPr>
              <p:custDataLst>
                <p:tags r:id="rId8"/>
              </p:custDataLst>
            </p:nvPr>
          </p:nvSpPr>
          <p:spPr>
            <a:xfrm>
              <a:off x="725" y="2388"/>
              <a:ext cx="121" cy="1529"/>
            </a:xfrm>
            <a:prstGeom prst="rect">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p>
              <a:pPr algn="ctr" defTabSz="914400"/>
              <a:endParaRPr lang="zh-CN" altLang="en-US" sz="2000" b="1" dirty="0">
                <a:solidFill>
                  <a:srgbClr val="FFFFFF"/>
                </a:solidFill>
                <a:latin typeface="黑体" panose="02010609060101010101" charset="-122"/>
                <a:ea typeface="黑体" panose="02010609060101010101" charset="-122"/>
              </a:endParaRPr>
            </a:p>
          </p:txBody>
        </p:sp>
        <p:grpSp>
          <p:nvGrpSpPr>
            <p:cNvPr id="7" name="组合 6"/>
            <p:cNvGrpSpPr/>
            <p:nvPr/>
          </p:nvGrpSpPr>
          <p:grpSpPr>
            <a:xfrm rot="0">
              <a:off x="725" y="2388"/>
              <a:ext cx="17831" cy="1530"/>
              <a:chOff x="725" y="2388"/>
              <a:chExt cx="17831" cy="1530"/>
            </a:xfrm>
          </p:grpSpPr>
          <p:sp>
            <p:nvSpPr>
              <p:cNvPr id="5" name="ïŝ1ïďé"/>
              <p:cNvSpPr/>
              <p:nvPr>
                <p:custDataLst>
                  <p:tags r:id="rId9"/>
                </p:custDataLst>
              </p:nvPr>
            </p:nvSpPr>
            <p:spPr>
              <a:xfrm>
                <a:off x="725" y="2388"/>
                <a:ext cx="17831" cy="1530"/>
              </a:xfrm>
              <a:prstGeom prst="rect">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dirty="0">
                  <a:latin typeface="黑体" panose="02010609060101010101" charset="-122"/>
                  <a:ea typeface="黑体" panose="02010609060101010101" charset="-122"/>
                </a:endParaRPr>
              </a:p>
              <a:p>
                <a:pPr algn="ctr"/>
                <a:endParaRPr lang="en-US" altLang="zh-CN" dirty="0">
                  <a:latin typeface="黑体" panose="02010609060101010101" charset="-122"/>
                  <a:ea typeface="黑体" panose="02010609060101010101" charset="-122"/>
                </a:endParaRPr>
              </a:p>
            </p:txBody>
          </p:sp>
          <p:sp>
            <p:nvSpPr>
              <p:cNvPr id="95" name="文本框 94"/>
              <p:cNvSpPr txBox="1"/>
              <p:nvPr>
                <p:custDataLst>
                  <p:tags r:id="rId10"/>
                </p:custDataLst>
              </p:nvPr>
            </p:nvSpPr>
            <p:spPr>
              <a:xfrm>
                <a:off x="997" y="2487"/>
                <a:ext cx="17525" cy="1430"/>
              </a:xfrm>
              <a:prstGeom prst="rect">
                <a:avLst/>
              </a:prstGeom>
              <a:noFill/>
            </p:spPr>
            <p:txBody>
              <a:bodyPr wrap="square" rtlCol="0" anchor="t">
                <a:noAutofit/>
              </a:bodyPr>
              <a:p>
                <a:pPr indent="0" algn="just" fontAlgn="auto">
                  <a:lnSpc>
                    <a:spcPct val="120000"/>
                  </a:lnSpc>
                  <a:buFont typeface="Wingdings" panose="05000000000000000000" charset="0"/>
                  <a:buNone/>
                </a:pPr>
                <a:r>
                  <a:rPr lang="zh-CN" altLang="en-US" sz="1400">
                    <a:latin typeface="黑体" panose="02010609060101010101" charset="-122"/>
                    <a:ea typeface="黑体" panose="02010609060101010101" charset="-122"/>
                    <a:cs typeface="黑体" panose="02010609060101010101" charset="-122"/>
                    <a:sym typeface="+mn-ea"/>
                  </a:rPr>
                  <a:t>在功能实现层面，传统开发、低代码</a:t>
                </a:r>
                <a:r>
                  <a:rPr lang="en-US" altLang="zh-CN" sz="1400">
                    <a:latin typeface="黑体" panose="02010609060101010101" charset="-122"/>
                    <a:ea typeface="黑体" panose="02010609060101010101" charset="-122"/>
                    <a:cs typeface="黑体" panose="02010609060101010101" charset="-122"/>
                    <a:sym typeface="+mn-ea"/>
                  </a:rPr>
                  <a:t>/</a:t>
                </a:r>
                <a:r>
                  <a:rPr lang="zh-CN" altLang="en-US" sz="1400">
                    <a:latin typeface="黑体" panose="02010609060101010101" charset="-122"/>
                    <a:ea typeface="黑体" panose="02010609060101010101" charset="-122"/>
                    <a:cs typeface="黑体" panose="02010609060101010101" charset="-122"/>
                    <a:sym typeface="+mn-ea"/>
                  </a:rPr>
                  <a:t>零代码开发均可实现如表单、流程、分析等模块化应用建设。相比之下，零代码开发可以凭借可视化、轻量化的优势让</a:t>
                </a:r>
                <a:r>
                  <a:rPr lang="en-US" altLang="zh-CN" sz="1400">
                    <a:latin typeface="黑体" panose="02010609060101010101" charset="-122"/>
                    <a:ea typeface="黑体" panose="02010609060101010101" charset="-122"/>
                    <a:cs typeface="黑体" panose="02010609060101010101" charset="-122"/>
                    <a:sym typeface="+mn-ea"/>
                  </a:rPr>
                  <a:t>0</a:t>
                </a:r>
                <a:r>
                  <a:rPr lang="zh-CN" altLang="en-US" sz="1400">
                    <a:latin typeface="黑体" panose="02010609060101010101" charset="-122"/>
                    <a:ea typeface="黑体" panose="02010609060101010101" charset="-122"/>
                    <a:cs typeface="黑体" panose="02010609060101010101" charset="-122"/>
                    <a:sym typeface="+mn-ea"/>
                  </a:rPr>
                  <a:t>技术基础人员以简单拖拉拽的操作快速创建应用</a:t>
                </a:r>
                <a:r>
                  <a:rPr lang="en-US" altLang="zh-CN" sz="1400">
                    <a:latin typeface="黑体" panose="02010609060101010101" charset="-122"/>
                    <a:ea typeface="黑体" panose="02010609060101010101" charset="-122"/>
                    <a:cs typeface="黑体" panose="02010609060101010101" charset="-122"/>
                    <a:sym typeface="+mn-ea"/>
                  </a:rPr>
                  <a:t>/</a:t>
                </a:r>
                <a:r>
                  <a:rPr lang="zh-CN" altLang="en-US" sz="1400">
                    <a:latin typeface="黑体" panose="02010609060101010101" charset="-122"/>
                    <a:ea typeface="黑体" panose="02010609060101010101" charset="-122"/>
                    <a:cs typeface="黑体" panose="02010609060101010101" charset="-122"/>
                    <a:sym typeface="+mn-ea"/>
                  </a:rPr>
                  <a:t>系统并完成运维更新，同时对开发人员的技术能力要求更低，开发流程更短、系统运营迭代灵活程度更高。</a:t>
                </a:r>
                <a:endParaRPr lang="zh-CN" altLang="en-US" sz="1400">
                  <a:latin typeface="黑体" panose="02010609060101010101" charset="-122"/>
                  <a:ea typeface="黑体" panose="02010609060101010101" charset="-122"/>
                  <a:cs typeface="黑体" panose="02010609060101010101" charset="-122"/>
                  <a:sym typeface="+mn-ea"/>
                </a:endParaRPr>
              </a:p>
            </p:txBody>
          </p:sp>
        </p:grpSp>
      </p:grpSp>
      <p:pic>
        <p:nvPicPr>
          <p:cNvPr id="3" name="图片 2" descr="1"/>
          <p:cNvPicPr>
            <a:picLocks noChangeAspect="1"/>
          </p:cNvPicPr>
          <p:nvPr>
            <p:custDataLst>
              <p:tags r:id="rId11"/>
            </p:custDataLst>
          </p:nvPr>
        </p:nvPicPr>
        <p:blipFill>
          <a:blip r:embed="rId12"/>
          <a:srcRect l="9656" t="8292" r="10630" b="8681"/>
          <a:stretch>
            <a:fillRect/>
          </a:stretch>
        </p:blipFill>
        <p:spPr>
          <a:xfrm>
            <a:off x="10429240" y="241300"/>
            <a:ext cx="1222375" cy="324485"/>
          </a:xfrm>
          <a:prstGeom prst="rect">
            <a:avLst/>
          </a:prstGeom>
        </p:spPr>
      </p:pic>
      <p:graphicFrame>
        <p:nvGraphicFramePr>
          <p:cNvPr id="330" name="表格 329"/>
          <p:cNvGraphicFramePr/>
          <p:nvPr>
            <p:custDataLst>
              <p:tags r:id="rId13"/>
            </p:custDataLst>
          </p:nvPr>
        </p:nvGraphicFramePr>
        <p:xfrm>
          <a:off x="415925" y="2831465"/>
          <a:ext cx="6250305" cy="3397885"/>
        </p:xfrm>
        <a:graphic>
          <a:graphicData uri="http://schemas.openxmlformats.org/drawingml/2006/table">
            <a:tbl>
              <a:tblPr firstRow="1" bandRow="1">
                <a:tableStyleId>{5C22544A-7EE6-4342-B048-85BDC9FD1C3A}</a:tableStyleId>
              </a:tblPr>
              <a:tblGrid>
                <a:gridCol w="1038860"/>
                <a:gridCol w="1038860"/>
                <a:gridCol w="1045210"/>
                <a:gridCol w="1355725"/>
                <a:gridCol w="649605"/>
                <a:gridCol w="542290"/>
                <a:gridCol w="579755"/>
              </a:tblGrid>
              <a:tr h="912495">
                <a:tc>
                  <a:txBody>
                    <a:bodyPr/>
                    <a:p>
                      <a:pPr algn="ctr">
                        <a:buClrTx/>
                        <a:buSzTx/>
                        <a:buFontTx/>
                        <a:buNone/>
                      </a:pPr>
                      <a:r>
                        <a:rPr lang="zh-CN" altLang="en-US" sz="1400">
                          <a:latin typeface="黑体" panose="02010609060101010101" charset="-122"/>
                          <a:ea typeface="黑体" panose="02010609060101010101" charset="-122"/>
                          <a:sym typeface="+mn-ea"/>
                        </a:rPr>
                        <a:t>开发模式</a:t>
                      </a:r>
                      <a:endParaRPr lang="zh-CN" altLang="en-US" sz="1400">
                        <a:latin typeface="黑体" panose="02010609060101010101" charset="-122"/>
                        <a:ea typeface="黑体" panose="02010609060101010101" charset="-122"/>
                        <a:sym typeface="+mn-ea"/>
                      </a:endParaRPr>
                    </a:p>
                  </a:txBody>
                  <a:tcPr anchor="ctr" anchorCtr="0">
                    <a:solidFill>
                      <a:schemeClr val="accent2">
                        <a:lumMod val="75000"/>
                      </a:schemeClr>
                    </a:solidFill>
                  </a:tcPr>
                </a:tc>
                <a:tc>
                  <a:txBody>
                    <a:bodyPr/>
                    <a:p>
                      <a:pPr algn="ctr">
                        <a:buNone/>
                      </a:pPr>
                      <a:r>
                        <a:rPr lang="zh-CN" altLang="en-US" sz="1400">
                          <a:latin typeface="黑体" panose="02010609060101010101" charset="-122"/>
                          <a:ea typeface="黑体" panose="02010609060101010101" charset="-122"/>
                        </a:rPr>
                        <a:t>概述</a:t>
                      </a:r>
                      <a:endParaRPr lang="zh-CN" altLang="en-US" sz="1400">
                        <a:latin typeface="黑体" panose="02010609060101010101" charset="-122"/>
                        <a:ea typeface="黑体" panose="02010609060101010101" charset="-122"/>
                      </a:endParaRPr>
                    </a:p>
                  </a:txBody>
                  <a:tcPr anchor="ctr" anchorCtr="0">
                    <a:solidFill>
                      <a:schemeClr val="accent2">
                        <a:lumMod val="75000"/>
                      </a:schemeClr>
                    </a:solidFill>
                  </a:tcPr>
                </a:tc>
                <a:tc>
                  <a:txBody>
                    <a:bodyPr/>
                    <a:p>
                      <a:pPr algn="ctr">
                        <a:buNone/>
                      </a:pPr>
                      <a:r>
                        <a:rPr lang="zh-CN" altLang="en-US" sz="1400">
                          <a:latin typeface="黑体" panose="02010609060101010101" charset="-122"/>
                          <a:ea typeface="黑体" panose="02010609060101010101" charset="-122"/>
                        </a:rPr>
                        <a:t>目标客群</a:t>
                      </a:r>
                      <a:endParaRPr lang="zh-CN" altLang="en-US" sz="1400">
                        <a:latin typeface="黑体" panose="02010609060101010101" charset="-122"/>
                        <a:ea typeface="黑体" panose="02010609060101010101" charset="-122"/>
                      </a:endParaRPr>
                    </a:p>
                  </a:txBody>
                  <a:tcPr anchor="ctr" anchorCtr="0">
                    <a:solidFill>
                      <a:schemeClr val="accent2">
                        <a:lumMod val="75000"/>
                      </a:schemeClr>
                    </a:solidFill>
                  </a:tcPr>
                </a:tc>
                <a:tc>
                  <a:txBody>
                    <a:bodyPr/>
                    <a:p>
                      <a:pPr algn="ctr">
                        <a:buNone/>
                      </a:pPr>
                      <a:r>
                        <a:rPr lang="zh-CN" altLang="en-US" sz="1400">
                          <a:latin typeface="黑体" panose="02010609060101010101" charset="-122"/>
                          <a:ea typeface="黑体" panose="02010609060101010101" charset="-122"/>
                        </a:rPr>
                        <a:t>应用场景</a:t>
                      </a:r>
                      <a:endParaRPr lang="zh-CN" altLang="en-US" sz="1400">
                        <a:latin typeface="黑体" panose="02010609060101010101" charset="-122"/>
                        <a:ea typeface="黑体" panose="02010609060101010101" charset="-122"/>
                      </a:endParaRPr>
                    </a:p>
                  </a:txBody>
                  <a:tcPr anchor="ctr" anchorCtr="0">
                    <a:solidFill>
                      <a:schemeClr val="accent2">
                        <a:lumMod val="75000"/>
                      </a:schemeClr>
                    </a:solidFill>
                  </a:tcPr>
                </a:tc>
                <a:tc>
                  <a:txBody>
                    <a:bodyPr/>
                    <a:p>
                      <a:pPr algn="ctr">
                        <a:buNone/>
                      </a:pPr>
                      <a:r>
                        <a:rPr lang="zh-CN" altLang="en-US" sz="1400">
                          <a:latin typeface="黑体" panose="02010609060101010101" charset="-122"/>
                          <a:ea typeface="黑体" panose="02010609060101010101" charset="-122"/>
                        </a:rPr>
                        <a:t>使用门槛</a:t>
                      </a:r>
                      <a:endParaRPr lang="zh-CN" altLang="en-US" sz="1400">
                        <a:latin typeface="黑体" panose="02010609060101010101" charset="-122"/>
                        <a:ea typeface="黑体" panose="02010609060101010101" charset="-122"/>
                      </a:endParaRPr>
                    </a:p>
                  </a:txBody>
                  <a:tcPr anchor="ctr" anchorCtr="0">
                    <a:solidFill>
                      <a:schemeClr val="accent2">
                        <a:lumMod val="75000"/>
                      </a:schemeClr>
                    </a:solidFill>
                  </a:tcPr>
                </a:tc>
                <a:tc>
                  <a:txBody>
                    <a:bodyPr/>
                    <a:p>
                      <a:pPr algn="ctr">
                        <a:buNone/>
                      </a:pPr>
                      <a:r>
                        <a:rPr lang="zh-CN" altLang="en-US" sz="1400">
                          <a:latin typeface="黑体" panose="02010609060101010101" charset="-122"/>
                          <a:ea typeface="黑体" panose="02010609060101010101" charset="-122"/>
                        </a:rPr>
                        <a:t>逻辑深度</a:t>
                      </a:r>
                      <a:endParaRPr lang="zh-CN" altLang="en-US" sz="1400">
                        <a:latin typeface="黑体" panose="02010609060101010101" charset="-122"/>
                        <a:ea typeface="黑体" panose="02010609060101010101" charset="-122"/>
                      </a:endParaRPr>
                    </a:p>
                  </a:txBody>
                  <a:tcPr anchor="ctr" anchorCtr="0">
                    <a:solidFill>
                      <a:schemeClr val="accent2">
                        <a:lumMod val="75000"/>
                      </a:schemeClr>
                    </a:solidFill>
                  </a:tcPr>
                </a:tc>
                <a:tc>
                  <a:txBody>
                    <a:bodyPr/>
                    <a:p>
                      <a:pPr algn="ctr">
                        <a:buNone/>
                      </a:pPr>
                      <a:r>
                        <a:rPr lang="zh-CN" altLang="en-US" sz="1400">
                          <a:latin typeface="黑体" panose="02010609060101010101" charset="-122"/>
                          <a:ea typeface="黑体" panose="02010609060101010101" charset="-122"/>
                        </a:rPr>
                        <a:t>灵活程度</a:t>
                      </a:r>
                      <a:endParaRPr lang="zh-CN" altLang="en-US" sz="1400">
                        <a:latin typeface="黑体" panose="02010609060101010101" charset="-122"/>
                        <a:ea typeface="黑体" panose="02010609060101010101" charset="-122"/>
                      </a:endParaRPr>
                    </a:p>
                  </a:txBody>
                  <a:tcPr anchor="ctr" anchorCtr="0">
                    <a:solidFill>
                      <a:schemeClr val="accent2">
                        <a:lumMod val="75000"/>
                      </a:schemeClr>
                    </a:solidFill>
                  </a:tcPr>
                </a:tc>
              </a:tr>
              <a:tr h="680085">
                <a:tc>
                  <a:txBody>
                    <a:bodyPr/>
                    <a:p>
                      <a:pPr>
                        <a:buNone/>
                      </a:pPr>
                      <a:r>
                        <a:rPr lang="zh-CN" altLang="en-US" sz="1200" b="1">
                          <a:latin typeface="黑体" panose="02010609060101010101" charset="-122"/>
                          <a:ea typeface="黑体" panose="02010609060101010101" charset="-122"/>
                        </a:rPr>
                        <a:t>传统开发</a:t>
                      </a:r>
                      <a:endParaRPr lang="zh-CN" altLang="en-US" sz="1200" b="1">
                        <a:latin typeface="黑体" panose="02010609060101010101" charset="-122"/>
                        <a:ea typeface="黑体" panose="02010609060101010101" charset="-122"/>
                      </a:endParaRPr>
                    </a:p>
                  </a:txBody>
                  <a:tcPr anchor="ctr" anchorCtr="0">
                    <a:solidFill>
                      <a:schemeClr val="accent2">
                        <a:lumMod val="40000"/>
                        <a:lumOff val="60000"/>
                      </a:schemeClr>
                    </a:solidFill>
                  </a:tcPr>
                </a:tc>
                <a:tc>
                  <a:txBody>
                    <a:bodyPr/>
                    <a:p>
                      <a:pPr>
                        <a:buNone/>
                      </a:pPr>
                      <a:r>
                        <a:rPr lang="zh-CN" altLang="en-US" sz="1000">
                          <a:latin typeface="黑体" panose="02010609060101010101" charset="-122"/>
                          <a:ea typeface="黑体" panose="02010609060101010101" charset="-122"/>
                        </a:rPr>
                        <a:t>通过代码搭建系统应用</a:t>
                      </a:r>
                      <a:endParaRPr lang="zh-CN" altLang="en-US" sz="1000">
                        <a:latin typeface="黑体" panose="02010609060101010101" charset="-122"/>
                        <a:ea typeface="黑体" panose="02010609060101010101" charset="-122"/>
                      </a:endParaRPr>
                    </a:p>
                  </a:txBody>
                  <a:tcPr anchor="ctr" anchorCtr="0">
                    <a:solidFill>
                      <a:schemeClr val="accent2">
                        <a:lumMod val="40000"/>
                        <a:lumOff val="60000"/>
                      </a:schemeClr>
                    </a:solidFill>
                  </a:tcPr>
                </a:tc>
                <a:tc>
                  <a:txBody>
                    <a:bodyPr/>
                    <a:p>
                      <a:pPr>
                        <a:buNone/>
                      </a:pPr>
                      <a:r>
                        <a:rPr lang="en-US" altLang="zh-CN" sz="1000">
                          <a:latin typeface="黑体" panose="02010609060101010101" charset="-122"/>
                          <a:ea typeface="黑体" panose="02010609060101010101" charset="-122"/>
                          <a:cs typeface="黑体" panose="02010609060101010101" charset="-122"/>
                        </a:rPr>
                        <a:t>IT</a:t>
                      </a:r>
                      <a:r>
                        <a:rPr lang="zh-CN" altLang="en-US" sz="1000">
                          <a:latin typeface="黑体" panose="02010609060101010101" charset="-122"/>
                          <a:ea typeface="黑体" panose="02010609060101010101" charset="-122"/>
                          <a:cs typeface="黑体" panose="02010609060101010101" charset="-122"/>
                        </a:rPr>
                        <a:t>部门</a:t>
                      </a:r>
                      <a:endParaRPr lang="zh-CN" altLang="en-US" sz="1000">
                        <a:latin typeface="黑体" panose="02010609060101010101" charset="-122"/>
                        <a:ea typeface="黑体" panose="02010609060101010101" charset="-122"/>
                        <a:cs typeface="黑体" panose="02010609060101010101" charset="-122"/>
                      </a:endParaRPr>
                    </a:p>
                  </a:txBody>
                  <a:tcPr anchor="ctr" anchorCtr="0">
                    <a:solidFill>
                      <a:schemeClr val="accent2">
                        <a:lumMod val="40000"/>
                        <a:lumOff val="60000"/>
                      </a:schemeClr>
                    </a:solidFill>
                  </a:tcPr>
                </a:tc>
                <a:tc>
                  <a:txBody>
                    <a:bodyPr/>
                    <a:p>
                      <a:pPr>
                        <a:buNone/>
                      </a:pPr>
                      <a:r>
                        <a:rPr lang="zh-CN" altLang="en-US" sz="1000">
                          <a:latin typeface="黑体" panose="02010609060101010101" charset="-122"/>
                          <a:ea typeface="黑体" panose="02010609060101010101" charset="-122"/>
                          <a:cs typeface="黑体" panose="02010609060101010101" charset="-122"/>
                        </a:rPr>
                        <a:t>薪酬、绩效、考勤、招聘、员工关系、人事报表等</a:t>
                      </a:r>
                      <a:endParaRPr lang="zh-CN" altLang="en-US" sz="1000">
                        <a:latin typeface="黑体" panose="02010609060101010101" charset="-122"/>
                        <a:ea typeface="黑体" panose="02010609060101010101" charset="-122"/>
                        <a:cs typeface="黑体" panose="02010609060101010101" charset="-122"/>
                      </a:endParaRPr>
                    </a:p>
                  </a:txBody>
                  <a:tcPr anchor="ctr" anchorCtr="0">
                    <a:solidFill>
                      <a:schemeClr val="accent2">
                        <a:lumMod val="40000"/>
                        <a:lumOff val="60000"/>
                      </a:schemeClr>
                    </a:solidFill>
                  </a:tcPr>
                </a:tc>
                <a:tc>
                  <a:txBody>
                    <a:bodyPr/>
                    <a:p>
                      <a:pPr algn="ctr">
                        <a:buNone/>
                      </a:pPr>
                      <a:r>
                        <a:rPr lang="zh-CN" altLang="en-US" sz="1000">
                          <a:latin typeface="黑体" panose="02010609060101010101" charset="-122"/>
                          <a:ea typeface="黑体" panose="02010609060101010101" charset="-122"/>
                        </a:rPr>
                        <a:t>高</a:t>
                      </a:r>
                      <a:endParaRPr lang="zh-CN" altLang="en-US" sz="1000">
                        <a:latin typeface="黑体" panose="02010609060101010101" charset="-122"/>
                        <a:ea typeface="黑体" panose="02010609060101010101" charset="-122"/>
                      </a:endParaRPr>
                    </a:p>
                  </a:txBody>
                  <a:tcPr anchor="ctr" anchorCtr="0">
                    <a:solidFill>
                      <a:schemeClr val="accent2">
                        <a:lumMod val="40000"/>
                        <a:lumOff val="60000"/>
                      </a:schemeClr>
                    </a:solidFill>
                  </a:tcPr>
                </a:tc>
                <a:tc>
                  <a:txBody>
                    <a:bodyPr/>
                    <a:p>
                      <a:pPr algn="ctr">
                        <a:buNone/>
                      </a:pPr>
                      <a:r>
                        <a:rPr lang="zh-CN" altLang="en-US" sz="1000">
                          <a:latin typeface="黑体" panose="02010609060101010101" charset="-122"/>
                          <a:ea typeface="黑体" panose="02010609060101010101" charset="-122"/>
                        </a:rPr>
                        <a:t>高</a:t>
                      </a:r>
                      <a:endParaRPr lang="zh-CN" altLang="en-US" sz="1000">
                        <a:latin typeface="黑体" panose="02010609060101010101" charset="-122"/>
                        <a:ea typeface="黑体" panose="02010609060101010101" charset="-122"/>
                      </a:endParaRPr>
                    </a:p>
                  </a:txBody>
                  <a:tcPr anchor="ctr" anchorCtr="0">
                    <a:solidFill>
                      <a:schemeClr val="accent2">
                        <a:lumMod val="40000"/>
                        <a:lumOff val="60000"/>
                      </a:schemeClr>
                    </a:solidFill>
                  </a:tcPr>
                </a:tc>
                <a:tc>
                  <a:txBody>
                    <a:bodyPr/>
                    <a:p>
                      <a:pPr algn="ctr">
                        <a:buNone/>
                      </a:pPr>
                      <a:r>
                        <a:rPr lang="zh-CN" altLang="en-US" sz="1000">
                          <a:latin typeface="黑体" panose="02010609060101010101" charset="-122"/>
                          <a:ea typeface="黑体" panose="02010609060101010101" charset="-122"/>
                        </a:rPr>
                        <a:t>低</a:t>
                      </a:r>
                      <a:endParaRPr lang="zh-CN" altLang="en-US" sz="1000">
                        <a:latin typeface="黑体" panose="02010609060101010101" charset="-122"/>
                        <a:ea typeface="黑体" panose="02010609060101010101" charset="-122"/>
                      </a:endParaRPr>
                    </a:p>
                  </a:txBody>
                  <a:tcPr anchor="ctr" anchorCtr="0">
                    <a:solidFill>
                      <a:schemeClr val="accent2">
                        <a:lumMod val="40000"/>
                        <a:lumOff val="60000"/>
                      </a:schemeClr>
                    </a:solidFill>
                  </a:tcPr>
                </a:tc>
              </a:tr>
              <a:tr h="977265">
                <a:tc>
                  <a:txBody>
                    <a:bodyPr/>
                    <a:p>
                      <a:pPr>
                        <a:buNone/>
                      </a:pPr>
                      <a:r>
                        <a:rPr lang="zh-CN" altLang="en-US" sz="1200" b="1">
                          <a:latin typeface="黑体" panose="02010609060101010101" charset="-122"/>
                          <a:ea typeface="黑体" panose="02010609060101010101" charset="-122"/>
                        </a:rPr>
                        <a:t>低代码开发</a:t>
                      </a:r>
                      <a:endParaRPr lang="zh-CN" altLang="en-US" sz="1200" b="1">
                        <a:latin typeface="黑体" panose="02010609060101010101" charset="-122"/>
                        <a:ea typeface="黑体" panose="02010609060101010101" charset="-122"/>
                      </a:endParaRPr>
                    </a:p>
                  </a:txBody>
                  <a:tcPr anchor="ctr" anchorCtr="0">
                    <a:solidFill>
                      <a:srgbClr val="BEDBFF"/>
                    </a:solidFill>
                  </a:tcPr>
                </a:tc>
                <a:tc>
                  <a:txBody>
                    <a:bodyPr/>
                    <a:p>
                      <a:pPr>
                        <a:buNone/>
                      </a:pPr>
                      <a:r>
                        <a:rPr lang="zh-CN" altLang="en-US" sz="1000">
                          <a:latin typeface="黑体" panose="02010609060101010101" charset="-122"/>
                          <a:ea typeface="黑体" panose="02010609060101010101" charset="-122"/>
                        </a:rPr>
                        <a:t>通过拖拉拽代码模块，结合少量代码搭建系统应用</a:t>
                      </a:r>
                      <a:endParaRPr lang="zh-CN" altLang="en-US" sz="1000">
                        <a:latin typeface="黑体" panose="02010609060101010101" charset="-122"/>
                        <a:ea typeface="黑体" panose="02010609060101010101" charset="-122"/>
                      </a:endParaRPr>
                    </a:p>
                  </a:txBody>
                  <a:tcPr anchor="ctr" anchorCtr="0">
                    <a:solidFill>
                      <a:srgbClr val="BEDBFF"/>
                    </a:solidFill>
                  </a:tcPr>
                </a:tc>
                <a:tc>
                  <a:txBody>
                    <a:bodyPr/>
                    <a:p>
                      <a:pPr>
                        <a:buNone/>
                      </a:pPr>
                      <a:r>
                        <a:rPr lang="en-US" altLang="zh-CN" sz="1000">
                          <a:latin typeface="黑体" panose="02010609060101010101" charset="-122"/>
                          <a:ea typeface="黑体" panose="02010609060101010101" charset="-122"/>
                          <a:cs typeface="黑体" panose="02010609060101010101" charset="-122"/>
                        </a:rPr>
                        <a:t>IT</a:t>
                      </a:r>
                      <a:r>
                        <a:rPr lang="zh-CN" altLang="en-US" sz="1000">
                          <a:latin typeface="黑体" panose="02010609060101010101" charset="-122"/>
                          <a:ea typeface="黑体" panose="02010609060101010101" charset="-122"/>
                          <a:cs typeface="黑体" panose="02010609060101010101" charset="-122"/>
                        </a:rPr>
                        <a:t>部门为主，提高程序员工作效率</a:t>
                      </a:r>
                      <a:endParaRPr lang="zh-CN" altLang="en-US" sz="1000">
                        <a:latin typeface="黑体" panose="02010609060101010101" charset="-122"/>
                        <a:ea typeface="黑体" panose="02010609060101010101" charset="-122"/>
                        <a:cs typeface="黑体" panose="02010609060101010101" charset="-122"/>
                      </a:endParaRPr>
                    </a:p>
                  </a:txBody>
                  <a:tcPr anchor="ctr" anchorCtr="0">
                    <a:solidFill>
                      <a:srgbClr val="BEDBFF"/>
                    </a:solidFill>
                  </a:tcPr>
                </a:tc>
                <a:tc>
                  <a:txBody>
                    <a:bodyPr/>
                    <a:p>
                      <a:pPr>
                        <a:buNone/>
                      </a:pPr>
                      <a:r>
                        <a:rPr lang="zh-CN" altLang="en-US" sz="1000">
                          <a:latin typeface="黑体" panose="02010609060101010101" charset="-122"/>
                          <a:ea typeface="黑体" panose="02010609060101010101" charset="-122"/>
                          <a:cs typeface="黑体" panose="02010609060101010101" charset="-122"/>
                          <a:sym typeface="+mn-ea"/>
                        </a:rPr>
                        <a:t>薪酬、绩效、考勤、招聘、员工关系、人事报表等</a:t>
                      </a:r>
                      <a:endParaRPr lang="zh-CN" altLang="en-US" sz="1000">
                        <a:latin typeface="黑体" panose="02010609060101010101" charset="-122"/>
                        <a:ea typeface="黑体" panose="02010609060101010101" charset="-122"/>
                        <a:cs typeface="黑体" panose="02010609060101010101" charset="-122"/>
                        <a:sym typeface="+mn-ea"/>
                      </a:endParaRPr>
                    </a:p>
                  </a:txBody>
                  <a:tcPr anchor="ctr" anchorCtr="0">
                    <a:solidFill>
                      <a:srgbClr val="BEDBFF"/>
                    </a:solidFill>
                  </a:tcPr>
                </a:tc>
                <a:tc>
                  <a:txBody>
                    <a:bodyPr/>
                    <a:p>
                      <a:pPr algn="ctr">
                        <a:buNone/>
                      </a:pPr>
                      <a:r>
                        <a:rPr lang="zh-CN" altLang="en-US" sz="1000">
                          <a:latin typeface="黑体" panose="02010609060101010101" charset="-122"/>
                          <a:ea typeface="黑体" panose="02010609060101010101" charset="-122"/>
                        </a:rPr>
                        <a:t>中等</a:t>
                      </a:r>
                      <a:endParaRPr lang="zh-CN" altLang="en-US" sz="1000">
                        <a:latin typeface="黑体" panose="02010609060101010101" charset="-122"/>
                        <a:ea typeface="黑体" panose="02010609060101010101" charset="-122"/>
                      </a:endParaRPr>
                    </a:p>
                  </a:txBody>
                  <a:tcPr anchor="ctr" anchorCtr="0">
                    <a:solidFill>
                      <a:srgbClr val="BEDBFF"/>
                    </a:solidFill>
                  </a:tcPr>
                </a:tc>
                <a:tc>
                  <a:txBody>
                    <a:bodyPr/>
                    <a:p>
                      <a:pPr algn="ctr">
                        <a:buNone/>
                      </a:pPr>
                      <a:r>
                        <a:rPr lang="zh-CN" altLang="en-US" sz="1000">
                          <a:latin typeface="黑体" panose="02010609060101010101" charset="-122"/>
                          <a:ea typeface="黑体" panose="02010609060101010101" charset="-122"/>
                        </a:rPr>
                        <a:t>中等</a:t>
                      </a:r>
                      <a:endParaRPr lang="zh-CN" altLang="en-US" sz="1000">
                        <a:latin typeface="黑体" panose="02010609060101010101" charset="-122"/>
                        <a:ea typeface="黑体" panose="02010609060101010101" charset="-122"/>
                      </a:endParaRPr>
                    </a:p>
                  </a:txBody>
                  <a:tcPr anchor="ctr" anchorCtr="0">
                    <a:solidFill>
                      <a:srgbClr val="BEDBFF"/>
                    </a:solidFill>
                  </a:tcPr>
                </a:tc>
                <a:tc>
                  <a:txBody>
                    <a:bodyPr/>
                    <a:p>
                      <a:pPr algn="ctr">
                        <a:buNone/>
                      </a:pPr>
                      <a:r>
                        <a:rPr lang="zh-CN" altLang="en-US" sz="1000">
                          <a:latin typeface="黑体" panose="02010609060101010101" charset="-122"/>
                          <a:ea typeface="黑体" panose="02010609060101010101" charset="-122"/>
                        </a:rPr>
                        <a:t>较高</a:t>
                      </a:r>
                      <a:endParaRPr lang="zh-CN" altLang="en-US" sz="1000">
                        <a:latin typeface="黑体" panose="02010609060101010101" charset="-122"/>
                        <a:ea typeface="黑体" panose="02010609060101010101" charset="-122"/>
                      </a:endParaRPr>
                    </a:p>
                  </a:txBody>
                  <a:tcPr anchor="ctr" anchorCtr="0">
                    <a:solidFill>
                      <a:srgbClr val="BEDBFF"/>
                    </a:solidFill>
                  </a:tcPr>
                </a:tc>
              </a:tr>
              <a:tr h="828040">
                <a:tc>
                  <a:txBody>
                    <a:bodyPr/>
                    <a:p>
                      <a:pPr>
                        <a:buNone/>
                      </a:pPr>
                      <a:r>
                        <a:rPr lang="zh-CN" altLang="en-US" sz="1200" b="1">
                          <a:latin typeface="黑体" panose="02010609060101010101" charset="-122"/>
                          <a:ea typeface="黑体" panose="02010609060101010101" charset="-122"/>
                        </a:rPr>
                        <a:t>零代码开发</a:t>
                      </a:r>
                      <a:endParaRPr lang="zh-CN" altLang="en-US" sz="1200" b="1">
                        <a:latin typeface="黑体" panose="02010609060101010101" charset="-122"/>
                        <a:ea typeface="黑体" panose="02010609060101010101" charset="-122"/>
                      </a:endParaRPr>
                    </a:p>
                  </a:txBody>
                  <a:tcPr anchor="ctr" anchorCtr="0">
                    <a:solidFill>
                      <a:srgbClr val="DFEDFF"/>
                    </a:solidFill>
                  </a:tcPr>
                </a:tc>
                <a:tc>
                  <a:txBody>
                    <a:bodyPr/>
                    <a:p>
                      <a:pPr>
                        <a:buNone/>
                      </a:pPr>
                      <a:r>
                        <a:rPr lang="zh-CN" altLang="en-US" sz="1000">
                          <a:latin typeface="黑体" panose="02010609060101010101" charset="-122"/>
                          <a:ea typeface="黑体" panose="02010609060101010101" charset="-122"/>
                        </a:rPr>
                        <a:t>通过拖拉拽代码模块，无需编程直接搭建系统</a:t>
                      </a:r>
                      <a:endParaRPr lang="zh-CN" altLang="en-US" sz="1000">
                        <a:latin typeface="黑体" panose="02010609060101010101" charset="-122"/>
                        <a:ea typeface="黑体" panose="02010609060101010101" charset="-122"/>
                      </a:endParaRPr>
                    </a:p>
                  </a:txBody>
                  <a:tcPr anchor="ctr" anchorCtr="0">
                    <a:solidFill>
                      <a:srgbClr val="DFEDFF"/>
                    </a:solidFill>
                  </a:tcPr>
                </a:tc>
                <a:tc>
                  <a:txBody>
                    <a:bodyPr/>
                    <a:p>
                      <a:pPr>
                        <a:buNone/>
                      </a:pPr>
                      <a:r>
                        <a:rPr lang="zh-CN" altLang="en-US" sz="1000">
                          <a:latin typeface="黑体" panose="02010609060101010101" charset="-122"/>
                          <a:ea typeface="黑体" panose="02010609060101010101" charset="-122"/>
                        </a:rPr>
                        <a:t>业务部门为主，促进全民开发</a:t>
                      </a:r>
                      <a:endParaRPr lang="zh-CN" altLang="en-US" sz="1000">
                        <a:latin typeface="黑体" panose="02010609060101010101" charset="-122"/>
                        <a:ea typeface="黑体" panose="02010609060101010101" charset="-122"/>
                      </a:endParaRPr>
                    </a:p>
                  </a:txBody>
                  <a:tcPr anchor="ctr" anchorCtr="0">
                    <a:solidFill>
                      <a:srgbClr val="DFEDFF"/>
                    </a:solidFill>
                  </a:tcPr>
                </a:tc>
                <a:tc>
                  <a:txBody>
                    <a:bodyPr/>
                    <a:p>
                      <a:pPr>
                        <a:buNone/>
                      </a:pPr>
                      <a:r>
                        <a:rPr lang="zh-CN" altLang="en-US" sz="1000">
                          <a:latin typeface="黑体" panose="02010609060101010101" charset="-122"/>
                          <a:ea typeface="黑体" panose="02010609060101010101" charset="-122"/>
                          <a:cs typeface="黑体" panose="02010609060101010101" charset="-122"/>
                          <a:sym typeface="+mn-ea"/>
                        </a:rPr>
                        <a:t>薪酬、绩效、考勤、招聘、员工关系、人事报表等</a:t>
                      </a:r>
                      <a:endParaRPr lang="zh-CN" altLang="en-US" sz="1000">
                        <a:latin typeface="黑体" panose="02010609060101010101" charset="-122"/>
                        <a:ea typeface="黑体" panose="02010609060101010101" charset="-122"/>
                        <a:cs typeface="黑体" panose="02010609060101010101" charset="-122"/>
                        <a:sym typeface="+mn-ea"/>
                      </a:endParaRPr>
                    </a:p>
                  </a:txBody>
                  <a:tcPr anchor="ctr" anchorCtr="0">
                    <a:solidFill>
                      <a:srgbClr val="DFEDFF"/>
                    </a:solidFill>
                  </a:tcPr>
                </a:tc>
                <a:tc>
                  <a:txBody>
                    <a:bodyPr/>
                    <a:p>
                      <a:pPr algn="ctr">
                        <a:buNone/>
                      </a:pPr>
                      <a:r>
                        <a:rPr lang="zh-CN" altLang="en-US" sz="1000">
                          <a:latin typeface="黑体" panose="02010609060101010101" charset="-122"/>
                          <a:ea typeface="黑体" panose="02010609060101010101" charset="-122"/>
                        </a:rPr>
                        <a:t>低</a:t>
                      </a:r>
                      <a:endParaRPr lang="zh-CN" altLang="en-US" sz="1000">
                        <a:latin typeface="黑体" panose="02010609060101010101" charset="-122"/>
                        <a:ea typeface="黑体" panose="02010609060101010101" charset="-122"/>
                      </a:endParaRPr>
                    </a:p>
                  </a:txBody>
                  <a:tcPr anchor="ctr" anchorCtr="0">
                    <a:solidFill>
                      <a:srgbClr val="DFEDFF"/>
                    </a:solidFill>
                  </a:tcPr>
                </a:tc>
                <a:tc>
                  <a:txBody>
                    <a:bodyPr/>
                    <a:p>
                      <a:pPr algn="ctr">
                        <a:buNone/>
                      </a:pPr>
                      <a:r>
                        <a:rPr lang="zh-CN" altLang="en-US" sz="1000">
                          <a:latin typeface="黑体" panose="02010609060101010101" charset="-122"/>
                          <a:ea typeface="黑体" panose="02010609060101010101" charset="-122"/>
                        </a:rPr>
                        <a:t>中等</a:t>
                      </a:r>
                      <a:endParaRPr lang="zh-CN" altLang="en-US" sz="1000">
                        <a:latin typeface="黑体" panose="02010609060101010101" charset="-122"/>
                        <a:ea typeface="黑体" panose="02010609060101010101" charset="-122"/>
                      </a:endParaRPr>
                    </a:p>
                  </a:txBody>
                  <a:tcPr anchor="ctr" anchorCtr="0">
                    <a:solidFill>
                      <a:srgbClr val="DFEDFF"/>
                    </a:solidFill>
                  </a:tcPr>
                </a:tc>
                <a:tc>
                  <a:txBody>
                    <a:bodyPr/>
                    <a:p>
                      <a:pPr algn="ctr">
                        <a:buNone/>
                      </a:pPr>
                      <a:r>
                        <a:rPr lang="zh-CN" altLang="en-US" sz="1000">
                          <a:latin typeface="黑体" panose="02010609060101010101" charset="-122"/>
                          <a:ea typeface="黑体" panose="02010609060101010101" charset="-122"/>
                        </a:rPr>
                        <a:t>高</a:t>
                      </a:r>
                      <a:endParaRPr lang="zh-CN" altLang="en-US" sz="1000">
                        <a:latin typeface="黑体" panose="02010609060101010101" charset="-122"/>
                        <a:ea typeface="黑体" panose="02010609060101010101" charset="-122"/>
                      </a:endParaRPr>
                    </a:p>
                  </a:txBody>
                  <a:tcPr anchor="ctr" anchorCtr="0">
                    <a:solidFill>
                      <a:srgbClr val="DFEDFF"/>
                    </a:solidFill>
                  </a:tcPr>
                </a:tc>
              </a:tr>
            </a:tbl>
          </a:graphicData>
        </a:graphic>
      </p:graphicFrame>
      <p:sp>
        <p:nvSpPr>
          <p:cNvPr id="331" name="圆角矩形 330"/>
          <p:cNvSpPr/>
          <p:nvPr>
            <p:custDataLst>
              <p:tags r:id="rId14"/>
            </p:custDataLst>
          </p:nvPr>
        </p:nvSpPr>
        <p:spPr>
          <a:xfrm>
            <a:off x="417830" y="2332355"/>
            <a:ext cx="2263775" cy="374650"/>
          </a:xfrm>
          <a:prstGeom prst="roundRect">
            <a:avLst>
              <a:gd name="adj" fmla="val 9512"/>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latin typeface="黑体" panose="02010609060101010101" charset="-122"/>
                <a:ea typeface="黑体" panose="02010609060101010101" charset="-122"/>
              </a:rPr>
              <a:t>开发模式特点对比</a:t>
            </a:r>
            <a:endParaRPr lang="zh-CN" altLang="en-US" sz="1600" b="1">
              <a:latin typeface="黑体" panose="02010609060101010101" charset="-122"/>
              <a:ea typeface="黑体" panose="02010609060101010101" charset="-122"/>
            </a:endParaRPr>
          </a:p>
        </p:txBody>
      </p:sp>
      <p:sp>
        <p:nvSpPr>
          <p:cNvPr id="9" name="圆角矩形 8"/>
          <p:cNvSpPr/>
          <p:nvPr>
            <p:custDataLst>
              <p:tags r:id="rId15"/>
            </p:custDataLst>
          </p:nvPr>
        </p:nvSpPr>
        <p:spPr>
          <a:xfrm>
            <a:off x="6771005" y="4634865"/>
            <a:ext cx="2263775" cy="374650"/>
          </a:xfrm>
          <a:prstGeom prst="roundRect">
            <a:avLst>
              <a:gd name="adj" fmla="val 9512"/>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latin typeface="黑体" panose="02010609060101010101" charset="-122"/>
                <a:ea typeface="黑体" panose="02010609060101010101" charset="-122"/>
              </a:rPr>
              <a:t>不同视角下的实践需求</a:t>
            </a:r>
            <a:endParaRPr lang="zh-CN" altLang="en-US" sz="1600" b="1">
              <a:latin typeface="黑体" panose="02010609060101010101" charset="-122"/>
              <a:ea typeface="黑体" panose="02010609060101010101" charset="-122"/>
            </a:endParaRPr>
          </a:p>
        </p:txBody>
      </p:sp>
      <p:grpSp>
        <p:nvGrpSpPr>
          <p:cNvPr id="60" name="组合 59"/>
          <p:cNvGrpSpPr/>
          <p:nvPr/>
        </p:nvGrpSpPr>
        <p:grpSpPr>
          <a:xfrm>
            <a:off x="6795135" y="5169535"/>
            <a:ext cx="1499870" cy="1059815"/>
            <a:chOff x="10713" y="4922"/>
            <a:chExt cx="2362" cy="1669"/>
          </a:xfrm>
        </p:grpSpPr>
        <p:sp>
          <p:nvSpPr>
            <p:cNvPr id="11" name="五边形 10"/>
            <p:cNvSpPr/>
            <p:nvPr/>
          </p:nvSpPr>
          <p:spPr>
            <a:xfrm>
              <a:off x="10713" y="4922"/>
              <a:ext cx="1424" cy="365"/>
            </a:xfrm>
            <a:prstGeom prst="homePlate">
              <a:avLst/>
            </a:prstGeom>
          </p:spPr>
          <p:style>
            <a:lnRef idx="2">
              <a:schemeClr val="accent1"/>
            </a:lnRef>
            <a:fillRef idx="0">
              <a:srgbClr val="FFFFFF"/>
            </a:fillRef>
            <a:effectRef idx="0">
              <a:srgbClr val="FFFFFF"/>
            </a:effectRef>
            <a:fontRef idx="minor">
              <a:schemeClr val="dk1"/>
            </a:fontRef>
          </p:style>
          <p:txBody>
            <a:bodyPr rtlCol="0" anchor="ctr"/>
            <a:p>
              <a:pPr algn="ctr"/>
              <a:r>
                <a:rPr lang="en-US" altLang="zh-CN" sz="1200">
                  <a:latin typeface="黑体" panose="02010609060101010101" charset="-122"/>
                  <a:ea typeface="黑体" panose="02010609060101010101" charset="-122"/>
                  <a:cs typeface="黑体" panose="02010609060101010101" charset="-122"/>
                </a:rPr>
                <a:t>IT</a:t>
              </a:r>
              <a:r>
                <a:rPr lang="zh-CN" altLang="en-US" sz="1200">
                  <a:latin typeface="黑体" panose="02010609060101010101" charset="-122"/>
                  <a:ea typeface="黑体" panose="02010609060101010101" charset="-122"/>
                  <a:cs typeface="黑体" panose="02010609060101010101" charset="-122"/>
                </a:rPr>
                <a:t>人员</a:t>
              </a:r>
              <a:endParaRPr lang="zh-CN" altLang="en-US" sz="1200">
                <a:latin typeface="黑体" panose="02010609060101010101" charset="-122"/>
                <a:ea typeface="黑体" panose="02010609060101010101" charset="-122"/>
                <a:cs typeface="黑体" panose="02010609060101010101" charset="-122"/>
              </a:endParaRPr>
            </a:p>
          </p:txBody>
        </p:sp>
        <p:sp>
          <p:nvSpPr>
            <p:cNvPr id="25" name="文本框 24"/>
            <p:cNvSpPr txBox="1"/>
            <p:nvPr>
              <p:custDataLst>
                <p:tags r:id="rId16"/>
              </p:custDataLst>
            </p:nvPr>
          </p:nvSpPr>
          <p:spPr>
            <a:xfrm>
              <a:off x="10713" y="5287"/>
              <a:ext cx="2362" cy="1305"/>
            </a:xfrm>
            <a:prstGeom prst="rect">
              <a:avLst/>
            </a:prstGeom>
            <a:noFill/>
            <a:ln w="12700" cmpd="sng">
              <a:solidFill>
                <a:schemeClr val="accent1">
                  <a:shade val="50000"/>
                </a:schemeClr>
              </a:solidFill>
              <a:prstDash val="sysDot"/>
            </a:ln>
          </p:spPr>
          <p:txBody>
            <a:bodyPr wrap="square" rtlCol="0" anchor="t">
              <a:noAutofit/>
            </a:bodyPr>
            <a:p>
              <a:pPr indent="0">
                <a:buFont typeface="Wingdings" panose="05000000000000000000" charset="0"/>
                <a:buNone/>
              </a:pPr>
              <a:r>
                <a:rPr lang="zh-CN" altLang="en-US" sz="1200">
                  <a:latin typeface="黑体" panose="02010609060101010101" charset="-122"/>
                  <a:ea typeface="黑体" panose="02010609060101010101" charset="-122"/>
                  <a:cs typeface="黑体" panose="02010609060101010101" charset="-122"/>
                  <a:sym typeface="+mn-ea"/>
                </a:rPr>
                <a:t>节约公司产研资源，系统建设、运维可由业务部门独立进行</a:t>
              </a:r>
              <a:endParaRPr lang="zh-CN" altLang="en-US" sz="1200">
                <a:latin typeface="黑体" panose="02010609060101010101" charset="-122"/>
                <a:ea typeface="黑体" panose="02010609060101010101" charset="-122"/>
                <a:cs typeface="黑体" panose="02010609060101010101" charset="-122"/>
                <a:sym typeface="+mn-ea"/>
              </a:endParaRPr>
            </a:p>
          </p:txBody>
        </p:sp>
      </p:grpSp>
      <p:grpSp>
        <p:nvGrpSpPr>
          <p:cNvPr id="61" name="组合 60"/>
          <p:cNvGrpSpPr/>
          <p:nvPr/>
        </p:nvGrpSpPr>
        <p:grpSpPr>
          <a:xfrm>
            <a:off x="8514080" y="5169535"/>
            <a:ext cx="1499870" cy="1059815"/>
            <a:chOff x="13408" y="4855"/>
            <a:chExt cx="2362" cy="1669"/>
          </a:xfrm>
        </p:grpSpPr>
        <p:sp>
          <p:nvSpPr>
            <p:cNvPr id="54" name="五边形 53"/>
            <p:cNvSpPr/>
            <p:nvPr>
              <p:custDataLst>
                <p:tags r:id="rId17"/>
              </p:custDataLst>
            </p:nvPr>
          </p:nvSpPr>
          <p:spPr>
            <a:xfrm>
              <a:off x="13408" y="4855"/>
              <a:ext cx="1424" cy="365"/>
            </a:xfrm>
            <a:prstGeom prst="homePlate">
              <a:avLst/>
            </a:prstGeom>
          </p:spPr>
          <p:style>
            <a:lnRef idx="2">
              <a:schemeClr val="accent1"/>
            </a:lnRef>
            <a:fillRef idx="0">
              <a:srgbClr val="FFFFFF"/>
            </a:fillRef>
            <a:effectRef idx="0">
              <a:srgbClr val="FFFFFF"/>
            </a:effectRef>
            <a:fontRef idx="minor">
              <a:schemeClr val="dk1"/>
            </a:fontRef>
          </p:style>
          <p:txBody>
            <a:bodyPr rtlCol="0" anchor="ctr"/>
            <a:p>
              <a:pPr algn="ctr"/>
              <a:r>
                <a:rPr lang="zh-CN" sz="1200">
                  <a:latin typeface="黑体" panose="02010609060101010101" charset="-122"/>
                  <a:ea typeface="黑体" panose="02010609060101010101" charset="-122"/>
                  <a:sym typeface="+mn-ea"/>
                </a:rPr>
                <a:t>业务人员</a:t>
              </a:r>
              <a:endParaRPr lang="zh-CN" altLang="en-US" sz="1200">
                <a:latin typeface="黑体" panose="02010609060101010101" charset="-122"/>
                <a:ea typeface="黑体" panose="02010609060101010101" charset="-122"/>
                <a:cs typeface="黑体" panose="02010609060101010101" charset="-122"/>
              </a:endParaRPr>
            </a:p>
          </p:txBody>
        </p:sp>
        <p:sp>
          <p:nvSpPr>
            <p:cNvPr id="55" name="文本框 54"/>
            <p:cNvSpPr txBox="1"/>
            <p:nvPr>
              <p:custDataLst>
                <p:tags r:id="rId18"/>
              </p:custDataLst>
            </p:nvPr>
          </p:nvSpPr>
          <p:spPr>
            <a:xfrm>
              <a:off x="13408" y="5220"/>
              <a:ext cx="2362" cy="1305"/>
            </a:xfrm>
            <a:prstGeom prst="rect">
              <a:avLst/>
            </a:prstGeom>
            <a:noFill/>
            <a:ln w="12700" cmpd="sng">
              <a:solidFill>
                <a:schemeClr val="accent1">
                  <a:shade val="50000"/>
                </a:schemeClr>
              </a:solidFill>
              <a:prstDash val="sysDot"/>
            </a:ln>
          </p:spPr>
          <p:txBody>
            <a:bodyPr wrap="square" rtlCol="0" anchor="t">
              <a:noAutofit/>
            </a:bodyPr>
            <a:p>
              <a:pPr indent="0">
                <a:buFont typeface="Wingdings" panose="05000000000000000000" charset="0"/>
                <a:buNone/>
              </a:pPr>
              <a:r>
                <a:rPr lang="zh-CN" altLang="en-US" sz="1200">
                  <a:latin typeface="黑体" panose="02010609060101010101" charset="-122"/>
                  <a:ea typeface="黑体" panose="02010609060101010101" charset="-122"/>
                  <a:cs typeface="黑体" panose="02010609060101010101" charset="-122"/>
                  <a:sym typeface="+mn-ea"/>
                </a:rPr>
                <a:t>开发过程自主可控，降低沟通成本，可独立自主完成系统建设及敏捷创新</a:t>
              </a:r>
              <a:endParaRPr lang="zh-CN" altLang="en-US" sz="1200">
                <a:latin typeface="黑体" panose="02010609060101010101" charset="-122"/>
                <a:ea typeface="黑体" panose="02010609060101010101" charset="-122"/>
                <a:cs typeface="黑体" panose="02010609060101010101" charset="-122"/>
                <a:sym typeface="+mn-ea"/>
              </a:endParaRPr>
            </a:p>
          </p:txBody>
        </p:sp>
      </p:grpSp>
      <p:grpSp>
        <p:nvGrpSpPr>
          <p:cNvPr id="82" name="组合 81"/>
          <p:cNvGrpSpPr/>
          <p:nvPr/>
        </p:nvGrpSpPr>
        <p:grpSpPr>
          <a:xfrm>
            <a:off x="10233025" y="5169535"/>
            <a:ext cx="1499870" cy="1059815"/>
            <a:chOff x="16127" y="4855"/>
            <a:chExt cx="2362" cy="1669"/>
          </a:xfrm>
        </p:grpSpPr>
        <p:sp>
          <p:nvSpPr>
            <p:cNvPr id="56" name="五边形 55"/>
            <p:cNvSpPr/>
            <p:nvPr>
              <p:custDataLst>
                <p:tags r:id="rId19"/>
              </p:custDataLst>
            </p:nvPr>
          </p:nvSpPr>
          <p:spPr>
            <a:xfrm>
              <a:off x="16127" y="4855"/>
              <a:ext cx="1424" cy="365"/>
            </a:xfrm>
            <a:prstGeom prst="homePlate">
              <a:avLst/>
            </a:prstGeom>
          </p:spPr>
          <p:style>
            <a:lnRef idx="2">
              <a:schemeClr val="accent1"/>
            </a:lnRef>
            <a:fillRef idx="0">
              <a:srgbClr val="FFFFFF"/>
            </a:fillRef>
            <a:effectRef idx="0">
              <a:srgbClr val="FFFFFF"/>
            </a:effectRef>
            <a:fontRef idx="minor">
              <a:schemeClr val="dk1"/>
            </a:fontRef>
          </p:style>
          <p:txBody>
            <a:bodyPr rtlCol="0" anchor="ctr"/>
            <a:p>
              <a:pPr algn="ctr"/>
              <a:r>
                <a:rPr lang="zh-CN" sz="1200">
                  <a:latin typeface="黑体" panose="02010609060101010101" charset="-122"/>
                  <a:ea typeface="黑体" panose="02010609060101010101" charset="-122"/>
                  <a:sym typeface="+mn-ea"/>
                </a:rPr>
                <a:t>管理者</a:t>
              </a:r>
              <a:endParaRPr lang="zh-CN" altLang="en-US" sz="1200">
                <a:latin typeface="黑体" panose="02010609060101010101" charset="-122"/>
                <a:ea typeface="黑体" panose="02010609060101010101" charset="-122"/>
                <a:cs typeface="黑体" panose="02010609060101010101" charset="-122"/>
              </a:endParaRPr>
            </a:p>
          </p:txBody>
        </p:sp>
        <p:sp>
          <p:nvSpPr>
            <p:cNvPr id="59" name="文本框 58"/>
            <p:cNvSpPr txBox="1"/>
            <p:nvPr>
              <p:custDataLst>
                <p:tags r:id="rId20"/>
              </p:custDataLst>
            </p:nvPr>
          </p:nvSpPr>
          <p:spPr>
            <a:xfrm>
              <a:off x="16127" y="5220"/>
              <a:ext cx="2362" cy="1305"/>
            </a:xfrm>
            <a:prstGeom prst="rect">
              <a:avLst/>
            </a:prstGeom>
            <a:noFill/>
            <a:ln w="12700" cmpd="sng">
              <a:solidFill>
                <a:schemeClr val="accent1">
                  <a:shade val="50000"/>
                </a:schemeClr>
              </a:solidFill>
              <a:prstDash val="sysDot"/>
            </a:ln>
          </p:spPr>
          <p:txBody>
            <a:bodyPr wrap="square" rtlCol="0" anchor="t">
              <a:noAutofit/>
            </a:bodyPr>
            <a:p>
              <a:pPr indent="0">
                <a:buFont typeface="Wingdings" panose="05000000000000000000" charset="0"/>
                <a:buNone/>
              </a:pPr>
              <a:r>
                <a:rPr lang="zh-CN" altLang="en-US" sz="1200">
                  <a:latin typeface="黑体" panose="02010609060101010101" charset="-122"/>
                  <a:ea typeface="黑体" panose="02010609060101010101" charset="-122"/>
                  <a:cs typeface="黑体" panose="02010609060101010101" charset="-122"/>
                  <a:sym typeface="+mn-ea"/>
                </a:rPr>
                <a:t>降低系统建设成本；降低技术资源投入；根据业务发展持续完善系统功能</a:t>
              </a:r>
              <a:endParaRPr lang="zh-CN" altLang="en-US" sz="1200">
                <a:latin typeface="黑体" panose="02010609060101010101" charset="-122"/>
                <a:ea typeface="黑体" panose="02010609060101010101" charset="-122"/>
                <a:cs typeface="黑体" panose="02010609060101010101" charset="-122"/>
                <a:sym typeface="+mn-ea"/>
              </a:endParaRPr>
            </a:p>
          </p:txBody>
        </p:sp>
      </p:grpSp>
      <p:sp>
        <p:nvSpPr>
          <p:cNvPr id="141" name="圆角矩形 140"/>
          <p:cNvSpPr/>
          <p:nvPr>
            <p:custDataLst>
              <p:tags r:id="rId21"/>
            </p:custDataLst>
          </p:nvPr>
        </p:nvSpPr>
        <p:spPr>
          <a:xfrm>
            <a:off x="6757670" y="2332355"/>
            <a:ext cx="2263775" cy="374650"/>
          </a:xfrm>
          <a:prstGeom prst="roundRect">
            <a:avLst>
              <a:gd name="adj" fmla="val 9512"/>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latin typeface="黑体" panose="02010609060101010101" charset="-122"/>
                <a:ea typeface="黑体" panose="02010609060101010101" charset="-122"/>
              </a:rPr>
              <a:t>开发模式流程对比</a:t>
            </a:r>
            <a:endParaRPr lang="zh-CN" altLang="en-US" sz="1600" b="1">
              <a:latin typeface="黑体" panose="02010609060101010101" charset="-122"/>
              <a:ea typeface="黑体" panose="02010609060101010101" charset="-122"/>
            </a:endParaRPr>
          </a:p>
        </p:txBody>
      </p:sp>
      <p:grpSp>
        <p:nvGrpSpPr>
          <p:cNvPr id="142" name="组合 141"/>
          <p:cNvGrpSpPr/>
          <p:nvPr/>
        </p:nvGrpSpPr>
        <p:grpSpPr>
          <a:xfrm>
            <a:off x="6781800" y="2969260"/>
            <a:ext cx="3211195" cy="1441450"/>
            <a:chOff x="10713" y="7481"/>
            <a:chExt cx="5057" cy="2270"/>
          </a:xfrm>
        </p:grpSpPr>
        <p:sp>
          <p:nvSpPr>
            <p:cNvPr id="143" name="矩形 142"/>
            <p:cNvSpPr/>
            <p:nvPr>
              <p:custDataLst>
                <p:tags r:id="rId22"/>
              </p:custDataLst>
            </p:nvPr>
          </p:nvSpPr>
          <p:spPr>
            <a:xfrm>
              <a:off x="10713" y="7481"/>
              <a:ext cx="5057" cy="2270"/>
            </a:xfrm>
            <a:prstGeom prst="rect">
              <a:avLst/>
            </a:prstGeom>
            <a:solidFill>
              <a:schemeClr val="bg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44" name="直接箭头连接符 143"/>
            <p:cNvCxnSpPr/>
            <p:nvPr>
              <p:custDataLst>
                <p:tags r:id="rId23"/>
              </p:custDataLst>
            </p:nvPr>
          </p:nvCxnSpPr>
          <p:spPr>
            <a:xfrm flipH="1">
              <a:off x="14872" y="7761"/>
              <a:ext cx="2" cy="648"/>
            </a:xfrm>
            <a:prstGeom prst="straightConnector1">
              <a:avLst/>
            </a:prstGeom>
            <a:ln>
              <a:solidFill>
                <a:schemeClr val="bg1"/>
              </a:solidFill>
              <a:tailEnd type="arrow"/>
            </a:ln>
          </p:spPr>
          <p:style>
            <a:lnRef idx="2">
              <a:schemeClr val="accent1"/>
            </a:lnRef>
            <a:fillRef idx="0">
              <a:srgbClr val="FFFFFF"/>
            </a:fillRef>
            <a:effectRef idx="0">
              <a:srgbClr val="FFFFFF"/>
            </a:effectRef>
            <a:fontRef idx="minor">
              <a:schemeClr val="tx1"/>
            </a:fontRef>
          </p:style>
        </p:cxnSp>
        <p:sp>
          <p:nvSpPr>
            <p:cNvPr id="145" name="文本框 144"/>
            <p:cNvSpPr txBox="1"/>
            <p:nvPr>
              <p:custDataLst>
                <p:tags r:id="rId24"/>
              </p:custDataLst>
            </p:nvPr>
          </p:nvSpPr>
          <p:spPr>
            <a:xfrm>
              <a:off x="10776" y="7670"/>
              <a:ext cx="1266" cy="434"/>
            </a:xfrm>
            <a:prstGeom prst="rect">
              <a:avLst/>
            </a:prstGeom>
            <a:solidFill>
              <a:schemeClr val="accent1"/>
            </a:solidFill>
          </p:spPr>
          <p:txBody>
            <a:bodyPr wrap="square" rtlCol="0">
              <a:spAutoFit/>
            </a:bodyPr>
            <a:p>
              <a:pPr algn="ctr"/>
              <a:r>
                <a:rPr lang="zh-CN" altLang="en-US" sz="1200" b="1">
                  <a:solidFill>
                    <a:schemeClr val="bg1"/>
                  </a:solidFill>
                  <a:latin typeface="黑体" panose="02010609060101010101" charset="-122"/>
                  <a:ea typeface="黑体" panose="02010609060101010101" charset="-122"/>
                </a:rPr>
                <a:t>提出需求</a:t>
              </a:r>
              <a:endParaRPr lang="zh-CN" altLang="en-US" sz="1200" b="1">
                <a:solidFill>
                  <a:schemeClr val="bg1"/>
                </a:solidFill>
                <a:latin typeface="黑体" panose="02010609060101010101" charset="-122"/>
                <a:ea typeface="黑体" panose="02010609060101010101" charset="-122"/>
              </a:endParaRPr>
            </a:p>
          </p:txBody>
        </p:sp>
        <p:cxnSp>
          <p:nvCxnSpPr>
            <p:cNvPr id="146" name="直接箭头连接符 145"/>
            <p:cNvCxnSpPr>
              <a:endCxn id="149" idx="1"/>
            </p:cNvCxnSpPr>
            <p:nvPr>
              <p:custDataLst>
                <p:tags r:id="rId25"/>
              </p:custDataLst>
            </p:nvPr>
          </p:nvCxnSpPr>
          <p:spPr>
            <a:xfrm>
              <a:off x="12094" y="7887"/>
              <a:ext cx="2146" cy="0"/>
            </a:xfrm>
            <a:prstGeom prst="straightConnector1">
              <a:avLst/>
            </a:prstGeom>
            <a:ln>
              <a:solidFill>
                <a:schemeClr val="bg1"/>
              </a:solidFill>
              <a:tailEnd type="arrow"/>
            </a:ln>
          </p:spPr>
          <p:style>
            <a:lnRef idx="2">
              <a:schemeClr val="accent1"/>
            </a:lnRef>
            <a:fillRef idx="0">
              <a:srgbClr val="FFFFFF"/>
            </a:fillRef>
            <a:effectRef idx="0">
              <a:srgbClr val="FFFFFF"/>
            </a:effectRef>
            <a:fontRef idx="minor">
              <a:schemeClr val="tx1"/>
            </a:fontRef>
          </p:style>
        </p:cxnSp>
        <p:sp>
          <p:nvSpPr>
            <p:cNvPr id="148" name="文本框 147"/>
            <p:cNvSpPr txBox="1"/>
            <p:nvPr>
              <p:custDataLst>
                <p:tags r:id="rId26"/>
              </p:custDataLst>
            </p:nvPr>
          </p:nvSpPr>
          <p:spPr>
            <a:xfrm>
              <a:off x="12508" y="7670"/>
              <a:ext cx="1266" cy="434"/>
            </a:xfrm>
            <a:prstGeom prst="rect">
              <a:avLst/>
            </a:prstGeom>
            <a:solidFill>
              <a:schemeClr val="accent1"/>
            </a:solidFill>
          </p:spPr>
          <p:txBody>
            <a:bodyPr wrap="square" rtlCol="0">
              <a:spAutoFit/>
            </a:bodyPr>
            <a:p>
              <a:pPr algn="ctr"/>
              <a:r>
                <a:rPr lang="zh-CN" altLang="en-US" sz="1200" b="1">
                  <a:solidFill>
                    <a:schemeClr val="bg1"/>
                  </a:solidFill>
                  <a:latin typeface="黑体" panose="02010609060101010101" charset="-122"/>
                  <a:ea typeface="黑体" panose="02010609060101010101" charset="-122"/>
                </a:rPr>
                <a:t>需求确认</a:t>
              </a:r>
              <a:endParaRPr lang="zh-CN" altLang="en-US" sz="1200" b="1">
                <a:solidFill>
                  <a:schemeClr val="bg1"/>
                </a:solidFill>
                <a:latin typeface="黑体" panose="02010609060101010101" charset="-122"/>
                <a:ea typeface="黑体" panose="02010609060101010101" charset="-122"/>
              </a:endParaRPr>
            </a:p>
          </p:txBody>
        </p:sp>
        <p:sp>
          <p:nvSpPr>
            <p:cNvPr id="149" name="文本框 148"/>
            <p:cNvSpPr txBox="1"/>
            <p:nvPr>
              <p:custDataLst>
                <p:tags r:id="rId27"/>
              </p:custDataLst>
            </p:nvPr>
          </p:nvSpPr>
          <p:spPr>
            <a:xfrm>
              <a:off x="14240" y="7670"/>
              <a:ext cx="1266" cy="434"/>
            </a:xfrm>
            <a:prstGeom prst="rect">
              <a:avLst/>
            </a:prstGeom>
            <a:solidFill>
              <a:schemeClr val="accent1"/>
            </a:solidFill>
          </p:spPr>
          <p:txBody>
            <a:bodyPr wrap="square" rtlCol="0">
              <a:spAutoFit/>
            </a:bodyPr>
            <a:p>
              <a:pPr algn="ctr"/>
              <a:r>
                <a:rPr lang="zh-CN" altLang="en-US" sz="1200" b="1">
                  <a:solidFill>
                    <a:schemeClr val="bg1"/>
                  </a:solidFill>
                  <a:latin typeface="黑体" panose="02010609060101010101" charset="-122"/>
                  <a:ea typeface="黑体" panose="02010609060101010101" charset="-122"/>
                </a:rPr>
                <a:t>原型设计</a:t>
              </a:r>
              <a:endParaRPr lang="zh-CN" altLang="en-US" sz="1200" b="1">
                <a:solidFill>
                  <a:schemeClr val="bg1"/>
                </a:solidFill>
                <a:latin typeface="黑体" panose="02010609060101010101" charset="-122"/>
                <a:ea typeface="黑体" panose="02010609060101010101" charset="-122"/>
              </a:endParaRPr>
            </a:p>
          </p:txBody>
        </p:sp>
        <p:sp>
          <p:nvSpPr>
            <p:cNvPr id="150" name="文本框 149"/>
            <p:cNvSpPr txBox="1"/>
            <p:nvPr>
              <p:custDataLst>
                <p:tags r:id="rId28"/>
              </p:custDataLst>
            </p:nvPr>
          </p:nvSpPr>
          <p:spPr>
            <a:xfrm>
              <a:off x="14240" y="8409"/>
              <a:ext cx="1266" cy="434"/>
            </a:xfrm>
            <a:prstGeom prst="rect">
              <a:avLst/>
            </a:prstGeom>
            <a:solidFill>
              <a:schemeClr val="accent1"/>
            </a:solidFill>
          </p:spPr>
          <p:txBody>
            <a:bodyPr wrap="square" rtlCol="0">
              <a:spAutoFit/>
            </a:bodyPr>
            <a:p>
              <a:pPr algn="ctr"/>
              <a:r>
                <a:rPr lang="zh-CN" altLang="en-US" sz="1200" b="1">
                  <a:solidFill>
                    <a:schemeClr val="bg1"/>
                  </a:solidFill>
                  <a:latin typeface="黑体" panose="02010609060101010101" charset="-122"/>
                  <a:ea typeface="黑体" panose="02010609060101010101" charset="-122"/>
                </a:rPr>
                <a:t>技术开发</a:t>
              </a:r>
              <a:endParaRPr lang="zh-CN" altLang="en-US" sz="1200" b="1">
                <a:solidFill>
                  <a:schemeClr val="bg1"/>
                </a:solidFill>
                <a:latin typeface="黑体" panose="02010609060101010101" charset="-122"/>
                <a:ea typeface="黑体" panose="02010609060101010101" charset="-122"/>
              </a:endParaRPr>
            </a:p>
          </p:txBody>
        </p:sp>
        <p:sp>
          <p:nvSpPr>
            <p:cNvPr id="151" name="文本框 150"/>
            <p:cNvSpPr txBox="1"/>
            <p:nvPr>
              <p:custDataLst>
                <p:tags r:id="rId29"/>
              </p:custDataLst>
            </p:nvPr>
          </p:nvSpPr>
          <p:spPr>
            <a:xfrm>
              <a:off x="12508" y="9168"/>
              <a:ext cx="1266" cy="434"/>
            </a:xfrm>
            <a:prstGeom prst="rect">
              <a:avLst/>
            </a:prstGeom>
            <a:solidFill>
              <a:schemeClr val="accent1"/>
            </a:solidFill>
          </p:spPr>
          <p:txBody>
            <a:bodyPr wrap="square" rtlCol="0">
              <a:spAutoFit/>
            </a:bodyPr>
            <a:p>
              <a:pPr algn="ctr"/>
              <a:r>
                <a:rPr lang="zh-CN" altLang="en-US" sz="1200" b="1">
                  <a:solidFill>
                    <a:schemeClr val="bg1"/>
                  </a:solidFill>
                  <a:latin typeface="黑体" panose="02010609060101010101" charset="-122"/>
                  <a:ea typeface="黑体" panose="02010609060101010101" charset="-122"/>
                </a:rPr>
                <a:t>投入使用</a:t>
              </a:r>
              <a:endParaRPr lang="zh-CN" altLang="en-US" sz="1200" b="1">
                <a:solidFill>
                  <a:schemeClr val="bg1"/>
                </a:solidFill>
                <a:latin typeface="黑体" panose="02010609060101010101" charset="-122"/>
                <a:ea typeface="黑体" panose="02010609060101010101" charset="-122"/>
              </a:endParaRPr>
            </a:p>
          </p:txBody>
        </p:sp>
        <p:cxnSp>
          <p:nvCxnSpPr>
            <p:cNvPr id="152" name="直接箭头连接符 151"/>
            <p:cNvCxnSpPr/>
            <p:nvPr>
              <p:custDataLst>
                <p:tags r:id="rId30"/>
              </p:custDataLst>
            </p:nvPr>
          </p:nvCxnSpPr>
          <p:spPr>
            <a:xfrm flipH="1">
              <a:off x="12069" y="8610"/>
              <a:ext cx="2113" cy="0"/>
            </a:xfrm>
            <a:prstGeom prst="straightConnector1">
              <a:avLst/>
            </a:prstGeom>
            <a:ln>
              <a:solidFill>
                <a:schemeClr val="bg1"/>
              </a:solidFill>
              <a:tailEnd type="arrow"/>
            </a:ln>
          </p:spPr>
          <p:style>
            <a:lnRef idx="2">
              <a:schemeClr val="accent1"/>
            </a:lnRef>
            <a:fillRef idx="0">
              <a:srgbClr val="FFFFFF"/>
            </a:fillRef>
            <a:effectRef idx="0">
              <a:srgbClr val="FFFFFF"/>
            </a:effectRef>
            <a:fontRef idx="minor">
              <a:schemeClr val="tx1"/>
            </a:fontRef>
          </p:style>
        </p:cxnSp>
        <p:cxnSp>
          <p:nvCxnSpPr>
            <p:cNvPr id="153" name="直接箭头连接符 152"/>
            <p:cNvCxnSpPr/>
            <p:nvPr>
              <p:custDataLst>
                <p:tags r:id="rId31"/>
              </p:custDataLst>
            </p:nvPr>
          </p:nvCxnSpPr>
          <p:spPr>
            <a:xfrm flipV="1">
              <a:off x="11026" y="9397"/>
              <a:ext cx="1452" cy="8"/>
            </a:xfrm>
            <a:prstGeom prst="straightConnector1">
              <a:avLst/>
            </a:prstGeom>
            <a:ln>
              <a:solidFill>
                <a:schemeClr val="bg1"/>
              </a:solidFill>
              <a:tailEnd type="arrow"/>
            </a:ln>
          </p:spPr>
          <p:style>
            <a:lnRef idx="2">
              <a:schemeClr val="accent1"/>
            </a:lnRef>
            <a:fillRef idx="0">
              <a:srgbClr val="FFFFFF"/>
            </a:fillRef>
            <a:effectRef idx="0">
              <a:srgbClr val="FFFFFF"/>
            </a:effectRef>
            <a:fontRef idx="minor">
              <a:schemeClr val="tx1"/>
            </a:fontRef>
          </p:style>
        </p:cxnSp>
        <p:cxnSp>
          <p:nvCxnSpPr>
            <p:cNvPr id="154" name="直接箭头连接符 153"/>
            <p:cNvCxnSpPr/>
            <p:nvPr>
              <p:custDataLst>
                <p:tags r:id="rId32"/>
              </p:custDataLst>
            </p:nvPr>
          </p:nvCxnSpPr>
          <p:spPr>
            <a:xfrm flipH="1">
              <a:off x="11424" y="8483"/>
              <a:ext cx="2" cy="648"/>
            </a:xfrm>
            <a:prstGeom prst="straightConnector1">
              <a:avLst/>
            </a:prstGeom>
            <a:ln>
              <a:solidFill>
                <a:schemeClr val="bg1"/>
              </a:solidFill>
              <a:tailEnd type="arrow"/>
            </a:ln>
          </p:spPr>
          <p:style>
            <a:lnRef idx="2">
              <a:schemeClr val="accent1"/>
            </a:lnRef>
            <a:fillRef idx="0">
              <a:srgbClr val="FFFFFF"/>
            </a:fillRef>
            <a:effectRef idx="0">
              <a:srgbClr val="FFFFFF"/>
            </a:effectRef>
            <a:fontRef idx="minor">
              <a:schemeClr val="tx1"/>
            </a:fontRef>
          </p:style>
        </p:cxnSp>
        <p:sp>
          <p:nvSpPr>
            <p:cNvPr id="155" name="文本框 154"/>
            <p:cNvSpPr txBox="1"/>
            <p:nvPr>
              <p:custDataLst>
                <p:tags r:id="rId33"/>
              </p:custDataLst>
            </p:nvPr>
          </p:nvSpPr>
          <p:spPr>
            <a:xfrm>
              <a:off x="12508" y="8409"/>
              <a:ext cx="1266" cy="434"/>
            </a:xfrm>
            <a:prstGeom prst="rect">
              <a:avLst/>
            </a:prstGeom>
            <a:solidFill>
              <a:schemeClr val="accent1"/>
            </a:solidFill>
          </p:spPr>
          <p:txBody>
            <a:bodyPr wrap="square" rtlCol="0">
              <a:spAutoFit/>
            </a:bodyPr>
            <a:p>
              <a:pPr algn="ctr"/>
              <a:r>
                <a:rPr lang="zh-CN" altLang="en-US" sz="1200" b="1">
                  <a:solidFill>
                    <a:schemeClr val="bg1"/>
                  </a:solidFill>
                  <a:latin typeface="黑体" panose="02010609060101010101" charset="-122"/>
                  <a:ea typeface="黑体" panose="02010609060101010101" charset="-122"/>
                </a:rPr>
                <a:t>产品落地</a:t>
              </a:r>
              <a:endParaRPr lang="zh-CN" altLang="en-US" sz="1200" b="1">
                <a:solidFill>
                  <a:schemeClr val="bg1"/>
                </a:solidFill>
                <a:latin typeface="黑体" panose="02010609060101010101" charset="-122"/>
                <a:ea typeface="黑体" panose="02010609060101010101" charset="-122"/>
              </a:endParaRPr>
            </a:p>
          </p:txBody>
        </p:sp>
        <p:sp>
          <p:nvSpPr>
            <p:cNvPr id="156" name="文本框 155"/>
            <p:cNvSpPr txBox="1"/>
            <p:nvPr>
              <p:custDataLst>
                <p:tags r:id="rId34"/>
              </p:custDataLst>
            </p:nvPr>
          </p:nvSpPr>
          <p:spPr>
            <a:xfrm>
              <a:off x="10776" y="9168"/>
              <a:ext cx="1266" cy="434"/>
            </a:xfrm>
            <a:prstGeom prst="rect">
              <a:avLst/>
            </a:prstGeom>
            <a:solidFill>
              <a:schemeClr val="accent1"/>
            </a:solidFill>
          </p:spPr>
          <p:txBody>
            <a:bodyPr wrap="square" rtlCol="0">
              <a:spAutoFit/>
            </a:bodyPr>
            <a:p>
              <a:pPr algn="ctr"/>
              <a:r>
                <a:rPr lang="zh-CN" altLang="en-US" sz="1200" b="1">
                  <a:solidFill>
                    <a:schemeClr val="bg1"/>
                  </a:solidFill>
                  <a:latin typeface="黑体" panose="02010609060101010101" charset="-122"/>
                  <a:ea typeface="黑体" panose="02010609060101010101" charset="-122"/>
                </a:rPr>
                <a:t>排期上线</a:t>
              </a:r>
              <a:endParaRPr lang="zh-CN" altLang="en-US" sz="1200" b="1">
                <a:solidFill>
                  <a:schemeClr val="bg1"/>
                </a:solidFill>
                <a:latin typeface="黑体" panose="02010609060101010101" charset="-122"/>
                <a:ea typeface="黑体" panose="02010609060101010101" charset="-122"/>
              </a:endParaRPr>
            </a:p>
          </p:txBody>
        </p:sp>
        <p:sp>
          <p:nvSpPr>
            <p:cNvPr id="157" name="文本框 156"/>
            <p:cNvSpPr txBox="1"/>
            <p:nvPr>
              <p:custDataLst>
                <p:tags r:id="rId35"/>
              </p:custDataLst>
            </p:nvPr>
          </p:nvSpPr>
          <p:spPr>
            <a:xfrm>
              <a:off x="10776" y="8409"/>
              <a:ext cx="1266" cy="434"/>
            </a:xfrm>
            <a:prstGeom prst="rect">
              <a:avLst/>
            </a:prstGeom>
            <a:solidFill>
              <a:schemeClr val="accent1"/>
            </a:solidFill>
          </p:spPr>
          <p:txBody>
            <a:bodyPr wrap="square" rtlCol="0">
              <a:spAutoFit/>
            </a:bodyPr>
            <a:p>
              <a:pPr algn="ctr"/>
              <a:r>
                <a:rPr lang="zh-CN" altLang="en-US" sz="1200" b="1">
                  <a:solidFill>
                    <a:schemeClr val="bg1"/>
                  </a:solidFill>
                  <a:latin typeface="黑体" panose="02010609060101010101" charset="-122"/>
                  <a:ea typeface="黑体" panose="02010609060101010101" charset="-122"/>
                </a:rPr>
                <a:t>业务确认</a:t>
              </a:r>
              <a:endParaRPr lang="zh-CN" altLang="en-US" sz="1200" b="1">
                <a:solidFill>
                  <a:schemeClr val="bg1"/>
                </a:solidFill>
                <a:latin typeface="黑体" panose="02010609060101010101" charset="-122"/>
                <a:ea typeface="黑体" panose="02010609060101010101" charset="-122"/>
              </a:endParaRPr>
            </a:p>
          </p:txBody>
        </p:sp>
      </p:grpSp>
      <p:sp>
        <p:nvSpPr>
          <p:cNvPr id="159" name="矩形 158"/>
          <p:cNvSpPr/>
          <p:nvPr>
            <p:custDataLst>
              <p:tags r:id="rId36"/>
            </p:custDataLst>
          </p:nvPr>
        </p:nvSpPr>
        <p:spPr>
          <a:xfrm>
            <a:off x="10347960" y="2969260"/>
            <a:ext cx="1372235" cy="1441450"/>
          </a:xfrm>
          <a:prstGeom prst="rect">
            <a:avLst/>
          </a:prstGeom>
          <a:solidFill>
            <a:schemeClr val="bg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0" name="文本框 159"/>
          <p:cNvSpPr txBox="1"/>
          <p:nvPr>
            <p:custDataLst>
              <p:tags r:id="rId37"/>
            </p:custDataLst>
          </p:nvPr>
        </p:nvSpPr>
        <p:spPr>
          <a:xfrm>
            <a:off x="6781800" y="2693670"/>
            <a:ext cx="1797050" cy="275590"/>
          </a:xfrm>
          <a:prstGeom prst="rect">
            <a:avLst/>
          </a:prstGeom>
          <a:noFill/>
        </p:spPr>
        <p:txBody>
          <a:bodyPr wrap="square" rtlCol="0" anchor="ctr" anchorCtr="0">
            <a:spAutoFit/>
          </a:bodyPr>
          <a:p>
            <a:r>
              <a:rPr lang="zh-CN" altLang="en-US" sz="1200">
                <a:latin typeface="黑体" panose="02010609060101010101" charset="-122"/>
                <a:ea typeface="黑体" panose="02010609060101010101" charset="-122"/>
              </a:rPr>
              <a:t>传统开发模式</a:t>
            </a:r>
            <a:endParaRPr lang="zh-CN" altLang="en-US" sz="1200">
              <a:latin typeface="黑体" panose="02010609060101010101" charset="-122"/>
              <a:ea typeface="黑体" panose="02010609060101010101" charset="-122"/>
            </a:endParaRPr>
          </a:p>
        </p:txBody>
      </p:sp>
      <p:sp>
        <p:nvSpPr>
          <p:cNvPr id="161" name="文本框 160"/>
          <p:cNvSpPr txBox="1"/>
          <p:nvPr>
            <p:custDataLst>
              <p:tags r:id="rId38"/>
            </p:custDataLst>
          </p:nvPr>
        </p:nvSpPr>
        <p:spPr>
          <a:xfrm>
            <a:off x="10347960" y="2693670"/>
            <a:ext cx="1797050" cy="275590"/>
          </a:xfrm>
          <a:prstGeom prst="rect">
            <a:avLst/>
          </a:prstGeom>
          <a:noFill/>
        </p:spPr>
        <p:txBody>
          <a:bodyPr wrap="square" rtlCol="0" anchor="ctr" anchorCtr="0">
            <a:spAutoFit/>
          </a:bodyPr>
          <a:p>
            <a:r>
              <a:rPr lang="zh-CN" altLang="en-US" sz="1200">
                <a:latin typeface="黑体" panose="02010609060101010101" charset="-122"/>
                <a:ea typeface="黑体" panose="02010609060101010101" charset="-122"/>
              </a:rPr>
              <a:t>零代码开发模式</a:t>
            </a:r>
            <a:endParaRPr lang="zh-CN" altLang="en-US" sz="1200">
              <a:latin typeface="黑体" panose="02010609060101010101" charset="-122"/>
              <a:ea typeface="黑体" panose="02010609060101010101" charset="-122"/>
            </a:endParaRPr>
          </a:p>
        </p:txBody>
      </p:sp>
      <p:cxnSp>
        <p:nvCxnSpPr>
          <p:cNvPr id="162" name="直接箭头连接符 161"/>
          <p:cNvCxnSpPr/>
          <p:nvPr>
            <p:custDataLst>
              <p:tags r:id="rId39"/>
            </p:custDataLst>
          </p:nvPr>
        </p:nvCxnSpPr>
        <p:spPr>
          <a:xfrm>
            <a:off x="11033125" y="3284220"/>
            <a:ext cx="1270" cy="1077595"/>
          </a:xfrm>
          <a:prstGeom prst="straightConnector1">
            <a:avLst/>
          </a:prstGeom>
          <a:ln>
            <a:solidFill>
              <a:schemeClr val="bg1"/>
            </a:solidFill>
            <a:tailEnd type="arrow"/>
          </a:ln>
        </p:spPr>
        <p:style>
          <a:lnRef idx="2">
            <a:schemeClr val="accent1"/>
          </a:lnRef>
          <a:fillRef idx="0">
            <a:srgbClr val="FFFFFF"/>
          </a:fillRef>
          <a:effectRef idx="0">
            <a:srgbClr val="FFFFFF"/>
          </a:effectRef>
          <a:fontRef idx="minor">
            <a:schemeClr val="tx1"/>
          </a:fontRef>
        </p:style>
      </p:cxnSp>
      <p:sp>
        <p:nvSpPr>
          <p:cNvPr id="17" name="文本框 16"/>
          <p:cNvSpPr txBox="1"/>
          <p:nvPr>
            <p:custDataLst>
              <p:tags r:id="rId40"/>
            </p:custDataLst>
          </p:nvPr>
        </p:nvSpPr>
        <p:spPr>
          <a:xfrm>
            <a:off x="665480" y="6529705"/>
            <a:ext cx="462216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cxnSp>
        <p:nvCxnSpPr>
          <p:cNvPr id="20" name="肘形连接符 19"/>
          <p:cNvCxnSpPr>
            <a:stCxn id="157" idx="0"/>
            <a:endCxn id="148" idx="2"/>
          </p:cNvCxnSpPr>
          <p:nvPr/>
        </p:nvCxnSpPr>
        <p:spPr>
          <a:xfrm rot="16200000">
            <a:off x="7676833" y="2911793"/>
            <a:ext cx="193675" cy="1099820"/>
          </a:xfrm>
          <a:prstGeom prst="bentConnector3">
            <a:avLst>
              <a:gd name="adj1" fmla="val 50000"/>
            </a:avLst>
          </a:prstGeom>
          <a:ln w="12700" cmpd="sng">
            <a:solidFill>
              <a:schemeClr val="bg1"/>
            </a:solidFill>
            <a:prstDash val="sysDot"/>
            <a:tailEnd type="arrow"/>
          </a:ln>
        </p:spPr>
        <p:style>
          <a:lnRef idx="2">
            <a:schemeClr val="accent1"/>
          </a:lnRef>
          <a:fillRef idx="0">
            <a:srgbClr val="FFFFFF"/>
          </a:fillRef>
          <a:effectRef idx="0">
            <a:srgbClr val="FFFFFF"/>
          </a:effectRef>
          <a:fontRef idx="minor">
            <a:schemeClr val="tx1"/>
          </a:fontRef>
        </p:style>
      </p:cxnSp>
      <p:sp>
        <p:nvSpPr>
          <p:cNvPr id="22" name="文本框 21"/>
          <p:cNvSpPr txBox="1"/>
          <p:nvPr/>
        </p:nvSpPr>
        <p:spPr>
          <a:xfrm>
            <a:off x="7466965" y="3368040"/>
            <a:ext cx="600075" cy="149225"/>
          </a:xfrm>
          <a:prstGeom prst="rect">
            <a:avLst/>
          </a:prstGeom>
          <a:noFill/>
        </p:spPr>
        <p:txBody>
          <a:bodyPr wrap="square" rtlCol="0">
            <a:noAutofit/>
          </a:bodyPr>
          <a:p>
            <a:pPr algn="ctr"/>
            <a:r>
              <a:rPr lang="zh-CN" altLang="en-US" sz="800">
                <a:solidFill>
                  <a:schemeClr val="bg1"/>
                </a:solidFill>
                <a:highlight>
                  <a:srgbClr val="C0C0C0"/>
                </a:highlight>
              </a:rPr>
              <a:t>需求变更</a:t>
            </a:r>
            <a:endParaRPr lang="zh-CN" altLang="en-US" sz="800">
              <a:solidFill>
                <a:schemeClr val="bg1"/>
              </a:solidFill>
              <a:highlight>
                <a:srgbClr val="C0C0C0"/>
              </a:highlight>
            </a:endParaRPr>
          </a:p>
        </p:txBody>
      </p:sp>
      <p:sp>
        <p:nvSpPr>
          <p:cNvPr id="26" name="文本框 25"/>
          <p:cNvSpPr txBox="1"/>
          <p:nvPr>
            <p:custDataLst>
              <p:tags r:id="rId41"/>
            </p:custDataLst>
          </p:nvPr>
        </p:nvSpPr>
        <p:spPr>
          <a:xfrm>
            <a:off x="10581005" y="3910965"/>
            <a:ext cx="904875" cy="275590"/>
          </a:xfrm>
          <a:prstGeom prst="rect">
            <a:avLst/>
          </a:prstGeom>
          <a:solidFill>
            <a:schemeClr val="accent1"/>
          </a:solidFill>
        </p:spPr>
        <p:txBody>
          <a:bodyPr wrap="square" rtlCol="0">
            <a:spAutoFit/>
          </a:bodyPr>
          <a:p>
            <a:pPr algn="ctr"/>
            <a:r>
              <a:rPr lang="zh-CN" altLang="en-US" sz="1200" b="1">
                <a:solidFill>
                  <a:schemeClr val="bg1"/>
                </a:solidFill>
                <a:latin typeface="黑体" panose="02010609060101010101" charset="-122"/>
                <a:ea typeface="黑体" panose="02010609060101010101" charset="-122"/>
              </a:rPr>
              <a:t>应用</a:t>
            </a:r>
            <a:r>
              <a:rPr lang="en-US" altLang="zh-CN" sz="1200" b="1">
                <a:solidFill>
                  <a:schemeClr val="bg1"/>
                </a:solidFill>
                <a:latin typeface="黑体" panose="02010609060101010101" charset="-122"/>
                <a:ea typeface="黑体" panose="02010609060101010101" charset="-122"/>
              </a:rPr>
              <a:t>/</a:t>
            </a:r>
            <a:r>
              <a:rPr lang="zh-CN" altLang="en-US" sz="1200" b="1">
                <a:solidFill>
                  <a:schemeClr val="bg1"/>
                </a:solidFill>
                <a:latin typeface="黑体" panose="02010609060101010101" charset="-122"/>
                <a:ea typeface="黑体" panose="02010609060101010101" charset="-122"/>
              </a:rPr>
              <a:t>更新</a:t>
            </a:r>
            <a:endParaRPr lang="zh-CN" altLang="en-US" sz="1200" b="1">
              <a:solidFill>
                <a:schemeClr val="bg1"/>
              </a:solidFill>
              <a:latin typeface="黑体" panose="02010609060101010101" charset="-122"/>
              <a:ea typeface="黑体" panose="02010609060101010101" charset="-122"/>
            </a:endParaRPr>
          </a:p>
        </p:txBody>
      </p:sp>
      <p:sp>
        <p:nvSpPr>
          <p:cNvPr id="27" name="文本框 26"/>
          <p:cNvSpPr txBox="1"/>
          <p:nvPr>
            <p:custDataLst>
              <p:tags r:id="rId42"/>
            </p:custDataLst>
          </p:nvPr>
        </p:nvSpPr>
        <p:spPr>
          <a:xfrm>
            <a:off x="10581005" y="3500120"/>
            <a:ext cx="904875" cy="275590"/>
          </a:xfrm>
          <a:prstGeom prst="rect">
            <a:avLst/>
          </a:prstGeom>
          <a:solidFill>
            <a:schemeClr val="accent1"/>
          </a:solidFill>
        </p:spPr>
        <p:txBody>
          <a:bodyPr wrap="square" rtlCol="0">
            <a:spAutoFit/>
          </a:bodyPr>
          <a:p>
            <a:pPr algn="ctr"/>
            <a:r>
              <a:rPr lang="zh-CN" sz="1200" b="1">
                <a:solidFill>
                  <a:schemeClr val="bg1"/>
                </a:solidFill>
                <a:latin typeface="黑体" panose="02010609060101010101" charset="-122"/>
                <a:ea typeface="黑体" panose="02010609060101010101" charset="-122"/>
              </a:rPr>
              <a:t>系统搭建</a:t>
            </a:r>
            <a:endParaRPr lang="zh-CN" sz="1200" b="1">
              <a:solidFill>
                <a:schemeClr val="bg1"/>
              </a:solidFill>
              <a:latin typeface="黑体" panose="02010609060101010101" charset="-122"/>
              <a:ea typeface="黑体" panose="02010609060101010101" charset="-122"/>
            </a:endParaRPr>
          </a:p>
        </p:txBody>
      </p:sp>
      <p:sp>
        <p:nvSpPr>
          <p:cNvPr id="28" name="文本框 27"/>
          <p:cNvSpPr txBox="1"/>
          <p:nvPr>
            <p:custDataLst>
              <p:tags r:id="rId43"/>
            </p:custDataLst>
          </p:nvPr>
        </p:nvSpPr>
        <p:spPr>
          <a:xfrm>
            <a:off x="10581005" y="3089275"/>
            <a:ext cx="904875" cy="275590"/>
          </a:xfrm>
          <a:prstGeom prst="rect">
            <a:avLst/>
          </a:prstGeom>
          <a:solidFill>
            <a:schemeClr val="accent1"/>
          </a:solidFill>
        </p:spPr>
        <p:txBody>
          <a:bodyPr wrap="square" rtlCol="0">
            <a:spAutoFit/>
          </a:bodyPr>
          <a:p>
            <a:pPr algn="ctr"/>
            <a:r>
              <a:rPr lang="zh-CN" sz="1200" b="1">
                <a:solidFill>
                  <a:schemeClr val="bg1"/>
                </a:solidFill>
                <a:latin typeface="黑体" panose="02010609060101010101" charset="-122"/>
                <a:ea typeface="黑体" panose="02010609060101010101" charset="-122"/>
              </a:rPr>
              <a:t>需求梳理</a:t>
            </a:r>
            <a:endParaRPr lang="zh-CN" sz="1200" b="1">
              <a:solidFill>
                <a:schemeClr val="bg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 name="文本框 57"/>
          <p:cNvSpPr txBox="1"/>
          <p:nvPr>
            <p:custDataLst>
              <p:tags r:id="rId1"/>
            </p:custDataLst>
          </p:nvPr>
        </p:nvSpPr>
        <p:spPr>
          <a:xfrm rot="20340000">
            <a:off x="98425" y="3380740"/>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sp>
        <p:nvSpPr>
          <p:cNvPr id="59" name="文本框 58"/>
          <p:cNvSpPr txBox="1"/>
          <p:nvPr>
            <p:custDataLst>
              <p:tags r:id="rId2"/>
            </p:custDataLst>
          </p:nvPr>
        </p:nvSpPr>
        <p:spPr>
          <a:xfrm rot="20340000">
            <a:off x="6235065" y="2211705"/>
            <a:ext cx="5789930" cy="979805"/>
          </a:xfrm>
          <a:prstGeom prst="rect">
            <a:avLst/>
          </a:prstGeom>
          <a:noFill/>
        </p:spPr>
        <p:txBody>
          <a:bodyPr wrap="square" rtlCol="0" anchor="t">
            <a:noAutofit/>
          </a:bodyPr>
          <a:p>
            <a:pPr algn="dist">
              <a:buClrTx/>
              <a:buSzTx/>
              <a:buFontTx/>
            </a:pPr>
            <a:r>
              <a:rPr lang="en-US" altLang="zh-CN" sz="6000" b="1" dirty="0">
                <a:solidFill>
                  <a:schemeClr val="bg1">
                    <a:lumMod val="95000"/>
                  </a:schemeClr>
                </a:solidFill>
                <a:latin typeface="黑体" panose="02010609060101010101" charset="-122"/>
                <a:ea typeface="黑体" panose="02010609060101010101" charset="-122"/>
                <a:sym typeface="+mn-ea"/>
              </a:rPr>
              <a:t>LINLONGYUN</a:t>
            </a:r>
            <a:endParaRPr lang="en-US" altLang="zh-CN" sz="6000" b="1" dirty="0">
              <a:solidFill>
                <a:schemeClr val="bg1">
                  <a:lumMod val="95000"/>
                </a:schemeClr>
              </a:solidFill>
              <a:latin typeface="黑体" panose="02010609060101010101" charset="-122"/>
              <a:ea typeface="黑体" panose="02010609060101010101" charset="-122"/>
              <a:sym typeface="+mn-ea"/>
            </a:endParaRPr>
          </a:p>
        </p:txBody>
      </p:sp>
      <p:grpSp>
        <p:nvGrpSpPr>
          <p:cNvPr id="10" name="组合 9"/>
          <p:cNvGrpSpPr/>
          <p:nvPr/>
        </p:nvGrpSpPr>
        <p:grpSpPr>
          <a:xfrm>
            <a:off x="534670" y="6501130"/>
            <a:ext cx="11116310" cy="0"/>
            <a:chOff x="717" y="10238"/>
            <a:chExt cx="17506" cy="0"/>
          </a:xfrm>
        </p:grpSpPr>
        <p:cxnSp>
          <p:nvCxnSpPr>
            <p:cNvPr id="8" name="íṩľîḑe"/>
            <p:cNvCxnSpPr/>
            <p:nvPr>
              <p:custDataLst>
                <p:tags r:id="rId3"/>
              </p:custDataLst>
            </p:nvPr>
          </p:nvCxnSpPr>
          <p:spPr>
            <a:xfrm>
              <a:off x="725" y="10238"/>
              <a:ext cx="17499"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ïslîdé"/>
            <p:cNvCxnSpPr/>
            <p:nvPr>
              <p:custDataLst>
                <p:tags r:id="rId4"/>
              </p:custDataLst>
            </p:nvPr>
          </p:nvCxnSpPr>
          <p:spPr>
            <a:xfrm>
              <a:off x="717" y="10238"/>
              <a:ext cx="1758" cy="0"/>
            </a:xfrm>
            <a:prstGeom prst="line">
              <a:avLst/>
            </a:prstGeom>
            <a:ln w="50800">
              <a:solidFill>
                <a:srgbClr val="0236DE"/>
              </a:solidFill>
            </a:ln>
          </p:spPr>
          <p:style>
            <a:lnRef idx="1">
              <a:schemeClr val="accent1"/>
            </a:lnRef>
            <a:fillRef idx="0">
              <a:schemeClr val="accent1"/>
            </a:fillRef>
            <a:effectRef idx="0">
              <a:schemeClr val="accent1"/>
            </a:effectRef>
            <a:fontRef idx="minor">
              <a:schemeClr val="tx1"/>
            </a:fontRef>
          </p:style>
        </p:cxnSp>
      </p:grpSp>
      <p:pic>
        <p:nvPicPr>
          <p:cNvPr id="3" name="图片 2" descr="1"/>
          <p:cNvPicPr>
            <a:picLocks noChangeAspect="1"/>
          </p:cNvPicPr>
          <p:nvPr>
            <p:custDataLst>
              <p:tags r:id="rId5"/>
            </p:custDataLst>
          </p:nvPr>
        </p:nvPicPr>
        <p:blipFill>
          <a:blip r:embed="rId6"/>
          <a:srcRect l="9656" t="8292" r="10630" b="8681"/>
          <a:stretch>
            <a:fillRect/>
          </a:stretch>
        </p:blipFill>
        <p:spPr>
          <a:xfrm>
            <a:off x="10429240" y="241300"/>
            <a:ext cx="1222375" cy="324485"/>
          </a:xfrm>
          <a:prstGeom prst="rect">
            <a:avLst/>
          </a:prstGeom>
        </p:spPr>
      </p:pic>
      <p:sp>
        <p:nvSpPr>
          <p:cNvPr id="7" name="文本框 6"/>
          <p:cNvSpPr txBox="1"/>
          <p:nvPr>
            <p:custDataLst>
              <p:tags r:id="rId7"/>
            </p:custDataLst>
          </p:nvPr>
        </p:nvSpPr>
        <p:spPr>
          <a:xfrm>
            <a:off x="306705" y="328930"/>
            <a:ext cx="9707245" cy="737235"/>
          </a:xfrm>
          <a:prstGeom prst="rect">
            <a:avLst/>
          </a:prstGeom>
          <a:noFill/>
        </p:spPr>
        <p:txBody>
          <a:bodyPr wrap="square" rtlCol="0">
            <a:spAutoFit/>
          </a:bodyPr>
          <a:p>
            <a:r>
              <a:rPr lang="zh-CN" altLang="en-US" sz="2400" b="1">
                <a:solidFill>
                  <a:schemeClr val="accent1"/>
                </a:solidFill>
                <a:latin typeface="黑体" panose="02010609060101010101" charset="-122"/>
                <a:ea typeface="黑体" panose="02010609060101010101" charset="-122"/>
                <a:sym typeface="+mn-ea"/>
              </a:rPr>
              <a:t>零代码开发助企业化解技术、资金、管理难题</a:t>
            </a:r>
            <a:endParaRPr lang="zh-CN" altLang="en-US" sz="2400" b="1">
              <a:solidFill>
                <a:schemeClr val="accent1"/>
              </a:solidFill>
              <a:latin typeface="黑体" panose="02010609060101010101" charset="-122"/>
              <a:ea typeface="黑体" panose="02010609060101010101" charset="-122"/>
              <a:sym typeface="+mn-ea"/>
            </a:endParaRPr>
          </a:p>
          <a:p>
            <a:r>
              <a:rPr lang="zh-CN" altLang="en-US" b="1">
                <a:solidFill>
                  <a:schemeClr val="tx1"/>
                </a:solidFill>
                <a:latin typeface="黑体" panose="02010609060101010101" charset="-122"/>
                <a:ea typeface="黑体" panose="02010609060101010101" charset="-122"/>
                <a:sym typeface="+mn-ea"/>
              </a:rPr>
              <a:t>以更低成本、更高效率满足敏捷数字化转型需要</a:t>
            </a:r>
            <a:endParaRPr lang="zh-CN" altLang="en-US" b="1">
              <a:solidFill>
                <a:schemeClr val="tx1"/>
              </a:solidFill>
              <a:latin typeface="黑体" panose="02010609060101010101" charset="-122"/>
              <a:ea typeface="黑体" panose="02010609060101010101" charset="-122"/>
              <a:sym typeface="+mn-ea"/>
            </a:endParaRPr>
          </a:p>
        </p:txBody>
      </p:sp>
      <p:sp>
        <p:nvSpPr>
          <p:cNvPr id="24" name="圆角矩形 23"/>
          <p:cNvSpPr/>
          <p:nvPr>
            <p:custDataLst>
              <p:tags r:id="rId8"/>
            </p:custDataLst>
          </p:nvPr>
        </p:nvSpPr>
        <p:spPr>
          <a:xfrm>
            <a:off x="417830" y="2138680"/>
            <a:ext cx="3406775" cy="374650"/>
          </a:xfrm>
          <a:prstGeom prst="roundRect">
            <a:avLst>
              <a:gd name="adj" fmla="val 9512"/>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latin typeface="黑体" panose="02010609060101010101" charset="-122"/>
                <a:ea typeface="黑体" panose="02010609060101010101" charset="-122"/>
              </a:rPr>
              <a:t>全行业中小企业通用问题概览</a:t>
            </a:r>
            <a:endParaRPr lang="zh-CN" altLang="en-US" sz="1600" b="1">
              <a:latin typeface="黑体" panose="02010609060101010101" charset="-122"/>
              <a:ea typeface="黑体" panose="02010609060101010101" charset="-122"/>
            </a:endParaRPr>
          </a:p>
        </p:txBody>
      </p:sp>
      <p:graphicFrame>
        <p:nvGraphicFramePr>
          <p:cNvPr id="25" name="表格 24"/>
          <p:cNvGraphicFramePr/>
          <p:nvPr>
            <p:custDataLst>
              <p:tags r:id="rId9"/>
            </p:custDataLst>
          </p:nvPr>
        </p:nvGraphicFramePr>
        <p:xfrm>
          <a:off x="417830" y="2713990"/>
          <a:ext cx="5769610" cy="3215640"/>
        </p:xfrm>
        <a:graphic>
          <a:graphicData uri="http://schemas.openxmlformats.org/drawingml/2006/table">
            <a:tbl>
              <a:tblPr firstRow="1" bandRow="1">
                <a:tableStyleId>{5C22544A-7EE6-4342-B048-85BDC9FD1C3A}</a:tableStyleId>
              </a:tblPr>
              <a:tblGrid>
                <a:gridCol w="2884805"/>
                <a:gridCol w="2884805"/>
              </a:tblGrid>
              <a:tr h="497840">
                <a:tc>
                  <a:txBody>
                    <a:bodyPr/>
                    <a:p>
                      <a:pPr algn="ctr">
                        <a:buNone/>
                      </a:pPr>
                      <a:r>
                        <a:rPr lang="zh-CN" altLang="en-US" sz="1600">
                          <a:latin typeface="黑体" panose="02010609060101010101" charset="-122"/>
                          <a:ea typeface="黑体" panose="02010609060101010101" charset="-122"/>
                        </a:rPr>
                        <a:t>传统系统开发痛点</a:t>
                      </a:r>
                      <a:endParaRPr lang="zh-CN" altLang="en-US" sz="1600">
                        <a:latin typeface="黑体" panose="02010609060101010101" charset="-122"/>
                        <a:ea typeface="黑体" panose="02010609060101010101" charset="-122"/>
                      </a:endParaRPr>
                    </a:p>
                  </a:txBody>
                  <a:tcPr anchor="ctr" anchorCtr="0">
                    <a:solidFill>
                      <a:schemeClr val="accent2">
                        <a:lumMod val="75000"/>
                      </a:schemeClr>
                    </a:solidFill>
                  </a:tcPr>
                </a:tc>
                <a:tc>
                  <a:txBody>
                    <a:bodyPr/>
                    <a:p>
                      <a:pPr algn="ctr">
                        <a:buNone/>
                      </a:pPr>
                      <a:r>
                        <a:rPr lang="zh-CN" altLang="en-US" sz="1600">
                          <a:latin typeface="黑体" panose="02010609060101010101" charset="-122"/>
                          <a:ea typeface="黑体" panose="02010609060101010101" charset="-122"/>
                        </a:rPr>
                        <a:t>零代码开发对应价值</a:t>
                      </a:r>
                      <a:endParaRPr lang="zh-CN" altLang="en-US" sz="1600">
                        <a:latin typeface="黑体" panose="02010609060101010101" charset="-122"/>
                        <a:ea typeface="黑体" panose="02010609060101010101" charset="-122"/>
                      </a:endParaRPr>
                    </a:p>
                  </a:txBody>
                  <a:tcPr anchor="ctr" anchorCtr="0">
                    <a:solidFill>
                      <a:schemeClr val="accent2">
                        <a:lumMod val="75000"/>
                      </a:schemeClr>
                    </a:solidFill>
                  </a:tcPr>
                </a:tc>
              </a:tr>
              <a:tr h="453390">
                <a:tc>
                  <a:txBody>
                    <a:bodyPr/>
                    <a:p>
                      <a:pPr algn="ctr">
                        <a:buNone/>
                      </a:pPr>
                      <a:r>
                        <a:rPr lang="zh-CN" altLang="en-US" sz="1400">
                          <a:latin typeface="黑体" panose="02010609060101010101" charset="-122"/>
                          <a:ea typeface="黑体" panose="02010609060101010101" charset="-122"/>
                        </a:rPr>
                        <a:t>资金不足，对成本敏感</a:t>
                      </a:r>
                      <a:endParaRPr lang="zh-CN" altLang="en-US" sz="1400">
                        <a:latin typeface="黑体" panose="02010609060101010101" charset="-122"/>
                        <a:ea typeface="黑体" panose="02010609060101010101" charset="-122"/>
                      </a:endParaRPr>
                    </a:p>
                  </a:txBody>
                  <a:tcPr anchor="ctr" anchorCtr="0">
                    <a:solidFill>
                      <a:srgbClr val="BEDBFF"/>
                    </a:solidFill>
                  </a:tcPr>
                </a:tc>
                <a:tc>
                  <a:txBody>
                    <a:bodyPr/>
                    <a:p>
                      <a:pPr algn="ctr">
                        <a:buNone/>
                      </a:pPr>
                      <a:r>
                        <a:rPr lang="zh-CN" altLang="en-US" sz="1400">
                          <a:latin typeface="黑体" panose="02010609060101010101" charset="-122"/>
                          <a:ea typeface="黑体" panose="02010609060101010101" charset="-122"/>
                          <a:cs typeface="黑体" panose="02010609060101010101" charset="-122"/>
                        </a:rPr>
                        <a:t>系统建设</a:t>
                      </a:r>
                      <a:r>
                        <a:rPr lang="en-US" altLang="zh-CN" sz="1400">
                          <a:latin typeface="黑体" panose="02010609060101010101" charset="-122"/>
                          <a:ea typeface="黑体" panose="02010609060101010101" charset="-122"/>
                          <a:cs typeface="黑体" panose="02010609060101010101" charset="-122"/>
                        </a:rPr>
                        <a:t>/</a:t>
                      </a:r>
                      <a:r>
                        <a:rPr lang="zh-CN" altLang="en-US" sz="1400">
                          <a:latin typeface="黑体" panose="02010609060101010101" charset="-122"/>
                          <a:ea typeface="黑体" panose="02010609060101010101" charset="-122"/>
                          <a:cs typeface="黑体" panose="02010609060101010101" charset="-122"/>
                        </a:rPr>
                        <a:t>运维成本更低</a:t>
                      </a:r>
                      <a:endParaRPr lang="zh-CN" altLang="en-US" sz="1400">
                        <a:latin typeface="黑体" panose="02010609060101010101" charset="-122"/>
                        <a:ea typeface="黑体" panose="02010609060101010101" charset="-122"/>
                        <a:cs typeface="黑体" panose="02010609060101010101" charset="-122"/>
                      </a:endParaRPr>
                    </a:p>
                  </a:txBody>
                  <a:tcPr anchor="ctr" anchorCtr="0">
                    <a:solidFill>
                      <a:srgbClr val="BEDBFF"/>
                    </a:solidFill>
                  </a:tcPr>
                </a:tc>
              </a:tr>
              <a:tr h="453390">
                <a:tc>
                  <a:txBody>
                    <a:bodyPr/>
                    <a:p>
                      <a:pPr algn="ctr">
                        <a:buNone/>
                      </a:pPr>
                      <a:r>
                        <a:rPr lang="zh-CN" altLang="en-US" sz="1400">
                          <a:latin typeface="黑体" panose="02010609060101010101" charset="-122"/>
                          <a:ea typeface="黑体" panose="02010609060101010101" charset="-122"/>
                          <a:cs typeface="黑体" panose="02010609060101010101" charset="-122"/>
                        </a:rPr>
                        <a:t>不具备大规模开发</a:t>
                      </a:r>
                      <a:r>
                        <a:rPr lang="en-US" altLang="zh-CN" sz="1400">
                          <a:latin typeface="黑体" panose="02010609060101010101" charset="-122"/>
                          <a:ea typeface="黑体" panose="02010609060101010101" charset="-122"/>
                          <a:cs typeface="黑体" panose="02010609060101010101" charset="-122"/>
                        </a:rPr>
                        <a:t>/</a:t>
                      </a:r>
                      <a:r>
                        <a:rPr lang="zh-CN" altLang="en-US" sz="1400">
                          <a:latin typeface="黑体" panose="02010609060101010101" charset="-122"/>
                          <a:ea typeface="黑体" panose="02010609060101010101" charset="-122"/>
                          <a:cs typeface="黑体" panose="02010609060101010101" charset="-122"/>
                        </a:rPr>
                        <a:t>运维能力</a:t>
                      </a:r>
                      <a:endParaRPr lang="zh-CN" altLang="en-US" sz="1400">
                        <a:latin typeface="黑体" panose="02010609060101010101" charset="-122"/>
                        <a:ea typeface="黑体" panose="02010609060101010101" charset="-122"/>
                        <a:cs typeface="黑体" panose="02010609060101010101" charset="-122"/>
                      </a:endParaRPr>
                    </a:p>
                  </a:txBody>
                  <a:tcPr anchor="ctr" anchorCtr="0">
                    <a:solidFill>
                      <a:srgbClr val="DFEDFF"/>
                    </a:solidFill>
                  </a:tcPr>
                </a:tc>
                <a:tc>
                  <a:txBody>
                    <a:bodyPr/>
                    <a:p>
                      <a:pPr algn="ctr">
                        <a:buNone/>
                      </a:pPr>
                      <a:r>
                        <a:rPr lang="zh-CN" altLang="en-US" sz="1400">
                          <a:latin typeface="黑体" panose="02010609060101010101" charset="-122"/>
                          <a:ea typeface="黑体" panose="02010609060101010101" charset="-122"/>
                        </a:rPr>
                        <a:t>可视化系统建设降低开发门槛</a:t>
                      </a:r>
                      <a:endParaRPr lang="zh-CN" altLang="en-US" sz="1400">
                        <a:latin typeface="黑体" panose="02010609060101010101" charset="-122"/>
                        <a:ea typeface="黑体" panose="02010609060101010101" charset="-122"/>
                      </a:endParaRPr>
                    </a:p>
                  </a:txBody>
                  <a:tcPr anchor="ctr" anchorCtr="0">
                    <a:solidFill>
                      <a:srgbClr val="DFEDFF"/>
                    </a:solidFill>
                  </a:tcPr>
                </a:tc>
              </a:tr>
              <a:tr h="452120">
                <a:tc>
                  <a:txBody>
                    <a:bodyPr/>
                    <a:p>
                      <a:pPr algn="ctr">
                        <a:buNone/>
                      </a:pPr>
                      <a:r>
                        <a:rPr lang="zh-CN" altLang="en-US" sz="1400">
                          <a:latin typeface="黑体" panose="02010609060101010101" charset="-122"/>
                          <a:ea typeface="黑体" panose="02010609060101010101" charset="-122"/>
                        </a:rPr>
                        <a:t>标准化产品难以满足定制化诉求</a:t>
                      </a:r>
                      <a:endParaRPr lang="zh-CN" altLang="en-US" sz="1400">
                        <a:latin typeface="黑体" panose="02010609060101010101" charset="-122"/>
                        <a:ea typeface="黑体" panose="02010609060101010101" charset="-122"/>
                      </a:endParaRPr>
                    </a:p>
                  </a:txBody>
                  <a:tcPr anchor="ctr" anchorCtr="0">
                    <a:solidFill>
                      <a:srgbClr val="BEDBFF"/>
                    </a:solidFill>
                  </a:tcPr>
                </a:tc>
                <a:tc>
                  <a:txBody>
                    <a:bodyPr/>
                    <a:p>
                      <a:pPr algn="ctr">
                        <a:buNone/>
                      </a:pPr>
                      <a:r>
                        <a:rPr lang="zh-CN" altLang="en-US" sz="1400">
                          <a:latin typeface="黑体" panose="02010609060101010101" charset="-122"/>
                          <a:ea typeface="黑体" panose="02010609060101010101" charset="-122"/>
                        </a:rPr>
                        <a:t>需求方自主搭建高度适配系统</a:t>
                      </a:r>
                      <a:endParaRPr lang="zh-CN" altLang="en-US" sz="1400">
                        <a:latin typeface="黑体" panose="02010609060101010101" charset="-122"/>
                        <a:ea typeface="黑体" panose="02010609060101010101" charset="-122"/>
                      </a:endParaRPr>
                    </a:p>
                  </a:txBody>
                  <a:tcPr anchor="ctr" anchorCtr="0">
                    <a:solidFill>
                      <a:srgbClr val="BEDBFF"/>
                    </a:solidFill>
                  </a:tcPr>
                </a:tc>
              </a:tr>
              <a:tr h="452120">
                <a:tc>
                  <a:txBody>
                    <a:bodyPr/>
                    <a:p>
                      <a:pPr algn="ctr">
                        <a:buNone/>
                      </a:pPr>
                      <a:r>
                        <a:rPr lang="zh-CN" altLang="en-US" sz="1400">
                          <a:latin typeface="黑体" panose="02010609060101010101" charset="-122"/>
                          <a:ea typeface="黑体" panose="02010609060101010101" charset="-122"/>
                        </a:rPr>
                        <a:t>业务敏捷多变，产品难覆盖新需求</a:t>
                      </a:r>
                      <a:endParaRPr lang="zh-CN" altLang="en-US" sz="1400">
                        <a:latin typeface="黑体" panose="02010609060101010101" charset="-122"/>
                        <a:ea typeface="黑体" panose="02010609060101010101" charset="-122"/>
                      </a:endParaRPr>
                    </a:p>
                  </a:txBody>
                  <a:tcPr anchor="ctr" anchorCtr="0">
                    <a:solidFill>
                      <a:srgbClr val="DFEDFF"/>
                    </a:solidFill>
                  </a:tcPr>
                </a:tc>
                <a:tc>
                  <a:txBody>
                    <a:bodyPr/>
                    <a:p>
                      <a:pPr algn="ctr">
                        <a:buNone/>
                      </a:pPr>
                      <a:r>
                        <a:rPr lang="zh-CN" altLang="en-US" sz="1400">
                          <a:latin typeface="黑体" panose="02010609060101010101" charset="-122"/>
                          <a:ea typeface="黑体" panose="02010609060101010101" charset="-122"/>
                        </a:rPr>
                        <a:t>开放拓展能力强，可兼容外部应用</a:t>
                      </a:r>
                      <a:endParaRPr lang="zh-CN" altLang="en-US" sz="1400">
                        <a:latin typeface="黑体" panose="02010609060101010101" charset="-122"/>
                        <a:ea typeface="黑体" panose="02010609060101010101" charset="-122"/>
                      </a:endParaRPr>
                    </a:p>
                  </a:txBody>
                  <a:tcPr anchor="ctr" anchorCtr="0">
                    <a:solidFill>
                      <a:srgbClr val="DFEDFF"/>
                    </a:solidFill>
                  </a:tcPr>
                </a:tc>
              </a:tr>
              <a:tr h="453390">
                <a:tc>
                  <a:txBody>
                    <a:bodyPr/>
                    <a:p>
                      <a:pPr algn="ctr">
                        <a:buNone/>
                      </a:pPr>
                      <a:r>
                        <a:rPr lang="zh-CN" altLang="en-US" sz="1400">
                          <a:latin typeface="黑体" panose="02010609060101010101" charset="-122"/>
                          <a:ea typeface="黑体" panose="02010609060101010101" charset="-122"/>
                        </a:rPr>
                        <a:t>需求方对交付时效要求高</a:t>
                      </a:r>
                      <a:endParaRPr lang="zh-CN" altLang="en-US" sz="1400">
                        <a:latin typeface="黑体" panose="02010609060101010101" charset="-122"/>
                        <a:ea typeface="黑体" panose="02010609060101010101" charset="-122"/>
                      </a:endParaRPr>
                    </a:p>
                  </a:txBody>
                  <a:tcPr anchor="ctr" anchorCtr="0">
                    <a:solidFill>
                      <a:srgbClr val="BEDBFF"/>
                    </a:solidFill>
                  </a:tcPr>
                </a:tc>
                <a:tc>
                  <a:txBody>
                    <a:bodyPr/>
                    <a:p>
                      <a:pPr algn="ctr">
                        <a:buNone/>
                      </a:pPr>
                      <a:r>
                        <a:rPr lang="zh-CN" altLang="en-US" sz="1400">
                          <a:latin typeface="黑体" panose="02010609060101010101" charset="-122"/>
                          <a:ea typeface="黑体" panose="02010609060101010101" charset="-122"/>
                          <a:sym typeface="+mn-ea"/>
                        </a:rPr>
                        <a:t>现成功能模块即需即用</a:t>
                      </a:r>
                      <a:endParaRPr lang="zh-CN" altLang="en-US" sz="1400">
                        <a:latin typeface="黑体" panose="02010609060101010101" charset="-122"/>
                        <a:ea typeface="黑体" panose="02010609060101010101" charset="-122"/>
                        <a:sym typeface="+mn-ea"/>
                      </a:endParaRPr>
                    </a:p>
                  </a:txBody>
                  <a:tcPr anchor="ctr" anchorCtr="0">
                    <a:solidFill>
                      <a:srgbClr val="BEDBFF"/>
                    </a:solidFill>
                  </a:tcPr>
                </a:tc>
              </a:tr>
              <a:tr h="453390">
                <a:tc>
                  <a:txBody>
                    <a:bodyPr/>
                    <a:p>
                      <a:pPr algn="ctr">
                        <a:buNone/>
                      </a:pPr>
                      <a:r>
                        <a:rPr lang="zh-CN" altLang="en-US" sz="1400">
                          <a:latin typeface="黑体" panose="02010609060101010101" charset="-122"/>
                          <a:ea typeface="黑体" panose="02010609060101010101" charset="-122"/>
                        </a:rPr>
                        <a:t>数字化创新容错空间小</a:t>
                      </a:r>
                      <a:endParaRPr lang="zh-CN" altLang="en-US" sz="1400">
                        <a:latin typeface="黑体" panose="02010609060101010101" charset="-122"/>
                        <a:ea typeface="黑体" panose="02010609060101010101" charset="-122"/>
                      </a:endParaRPr>
                    </a:p>
                  </a:txBody>
                  <a:tcPr anchor="ctr" anchorCtr="0">
                    <a:solidFill>
                      <a:srgbClr val="DFEDFF"/>
                    </a:solidFill>
                  </a:tcPr>
                </a:tc>
                <a:tc>
                  <a:txBody>
                    <a:bodyPr/>
                    <a:p>
                      <a:pPr algn="ctr">
                        <a:buNone/>
                      </a:pPr>
                      <a:r>
                        <a:rPr lang="zh-CN" altLang="en-US" sz="1400">
                          <a:latin typeface="黑体" panose="02010609060101010101" charset="-122"/>
                          <a:ea typeface="黑体" panose="02010609060101010101" charset="-122"/>
                          <a:sym typeface="+mn-ea"/>
                        </a:rPr>
                        <a:t>降低试错时间、人力、资金成本</a:t>
                      </a:r>
                      <a:endParaRPr lang="zh-CN" altLang="en-US" sz="1400">
                        <a:latin typeface="黑体" panose="02010609060101010101" charset="-122"/>
                        <a:ea typeface="黑体" panose="02010609060101010101" charset="-122"/>
                        <a:sym typeface="+mn-ea"/>
                      </a:endParaRPr>
                    </a:p>
                  </a:txBody>
                  <a:tcPr anchor="ctr" anchorCtr="0">
                    <a:solidFill>
                      <a:srgbClr val="DFEDFF"/>
                    </a:solidFill>
                  </a:tcPr>
                </a:tc>
              </a:tr>
            </a:tbl>
          </a:graphicData>
        </a:graphic>
      </p:graphicFrame>
      <p:grpSp>
        <p:nvGrpSpPr>
          <p:cNvPr id="4" name="组合 3"/>
          <p:cNvGrpSpPr/>
          <p:nvPr/>
        </p:nvGrpSpPr>
        <p:grpSpPr>
          <a:xfrm>
            <a:off x="417830" y="1106805"/>
            <a:ext cx="11322685" cy="774065"/>
            <a:chOff x="725" y="2388"/>
            <a:chExt cx="17831" cy="1219"/>
          </a:xfrm>
        </p:grpSpPr>
        <p:sp>
          <p:nvSpPr>
            <p:cNvPr id="16" name="iṩ1îḓe"/>
            <p:cNvSpPr/>
            <p:nvPr>
              <p:custDataLst>
                <p:tags r:id="rId10"/>
              </p:custDataLst>
            </p:nvPr>
          </p:nvSpPr>
          <p:spPr>
            <a:xfrm>
              <a:off x="725" y="2388"/>
              <a:ext cx="121" cy="1219"/>
            </a:xfrm>
            <a:prstGeom prst="rect">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p>
              <a:pPr algn="ctr" defTabSz="914400"/>
              <a:endParaRPr lang="zh-CN" altLang="en-US" sz="2000" b="1" dirty="0">
                <a:solidFill>
                  <a:srgbClr val="FFFFFF"/>
                </a:solidFill>
                <a:latin typeface="黑体" panose="02010609060101010101" charset="-122"/>
                <a:ea typeface="黑体" panose="02010609060101010101" charset="-122"/>
              </a:endParaRPr>
            </a:p>
          </p:txBody>
        </p:sp>
        <p:grpSp>
          <p:nvGrpSpPr>
            <p:cNvPr id="5" name="组合 4"/>
            <p:cNvGrpSpPr/>
            <p:nvPr/>
          </p:nvGrpSpPr>
          <p:grpSpPr>
            <a:xfrm rot="0">
              <a:off x="725" y="2388"/>
              <a:ext cx="17831" cy="1219"/>
              <a:chOff x="725" y="2388"/>
              <a:chExt cx="17831" cy="1219"/>
            </a:xfrm>
          </p:grpSpPr>
          <p:sp>
            <p:nvSpPr>
              <p:cNvPr id="6" name="ïŝ1ïďé"/>
              <p:cNvSpPr/>
              <p:nvPr>
                <p:custDataLst>
                  <p:tags r:id="rId11"/>
                </p:custDataLst>
              </p:nvPr>
            </p:nvSpPr>
            <p:spPr>
              <a:xfrm>
                <a:off x="725" y="2388"/>
                <a:ext cx="17831" cy="1219"/>
              </a:xfrm>
              <a:prstGeom prst="rect">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dirty="0">
                  <a:latin typeface="黑体" panose="02010609060101010101" charset="-122"/>
                  <a:ea typeface="黑体" panose="02010609060101010101" charset="-122"/>
                </a:endParaRPr>
              </a:p>
              <a:p>
                <a:pPr algn="ctr"/>
                <a:endParaRPr lang="en-US" altLang="zh-CN" dirty="0">
                  <a:latin typeface="黑体" panose="02010609060101010101" charset="-122"/>
                  <a:ea typeface="黑体" panose="02010609060101010101" charset="-122"/>
                </a:endParaRPr>
              </a:p>
            </p:txBody>
          </p:sp>
          <p:sp>
            <p:nvSpPr>
              <p:cNvPr id="95" name="文本框 94"/>
              <p:cNvSpPr txBox="1"/>
              <p:nvPr>
                <p:custDataLst>
                  <p:tags r:id="rId12"/>
                </p:custDataLst>
              </p:nvPr>
            </p:nvSpPr>
            <p:spPr>
              <a:xfrm>
                <a:off x="997" y="2487"/>
                <a:ext cx="17525" cy="1120"/>
              </a:xfrm>
              <a:prstGeom prst="rect">
                <a:avLst/>
              </a:prstGeom>
              <a:noFill/>
            </p:spPr>
            <p:txBody>
              <a:bodyPr wrap="square" rtlCol="0" anchor="t">
                <a:noAutofit/>
              </a:bodyPr>
              <a:p>
                <a:pPr indent="0" algn="just" fontAlgn="auto">
                  <a:lnSpc>
                    <a:spcPct val="120000"/>
                  </a:lnSpc>
                </a:pPr>
                <a:r>
                  <a:rPr lang="zh-CN" sz="1400">
                    <a:latin typeface="黑体" panose="02010609060101010101" charset="-122"/>
                    <a:ea typeface="黑体" panose="02010609060101010101" charset="-122"/>
                    <a:cs typeface="黑体" panose="02010609060101010101" charset="-122"/>
                    <a:sym typeface="+mn-ea"/>
                  </a:rPr>
                  <a:t>中小企业普遍存在技术能力短缺、资金有限、业务多变等问题，导致传统模式下采购</a:t>
                </a:r>
                <a:r>
                  <a:rPr lang="en-US" altLang="zh-CN" sz="1400">
                    <a:latin typeface="黑体" panose="02010609060101010101" charset="-122"/>
                    <a:ea typeface="黑体" panose="02010609060101010101" charset="-122"/>
                    <a:cs typeface="黑体" panose="02010609060101010101" charset="-122"/>
                    <a:sym typeface="+mn-ea"/>
                  </a:rPr>
                  <a:t>/</a:t>
                </a:r>
                <a:r>
                  <a:rPr lang="zh-CN" altLang="en-US" sz="1400">
                    <a:latin typeface="黑体" panose="02010609060101010101" charset="-122"/>
                    <a:ea typeface="黑体" panose="02010609060101010101" charset="-122"/>
                    <a:cs typeface="黑体" panose="02010609060101010101" charset="-122"/>
                    <a:sym typeface="+mn-ea"/>
                  </a:rPr>
                  <a:t>开发的标准化产品难以精准满足业务需要。零代码开发能以更低成本、更高效率的方式满足不同行业及规模企业的敏捷数字化转型需要。</a:t>
                </a:r>
                <a:endParaRPr lang="zh-CN" altLang="en-US" sz="1400">
                  <a:latin typeface="黑体" panose="02010609060101010101" charset="-122"/>
                  <a:ea typeface="黑体" panose="02010609060101010101" charset="-122"/>
                  <a:cs typeface="黑体" panose="02010609060101010101" charset="-122"/>
                  <a:sym typeface="+mn-ea"/>
                </a:endParaRPr>
              </a:p>
            </p:txBody>
          </p:sp>
        </p:grpSp>
      </p:grpSp>
      <p:sp>
        <p:nvSpPr>
          <p:cNvPr id="36" name="圆角矩形 35"/>
          <p:cNvSpPr/>
          <p:nvPr>
            <p:custDataLst>
              <p:tags r:id="rId13"/>
            </p:custDataLst>
          </p:nvPr>
        </p:nvSpPr>
        <p:spPr>
          <a:xfrm>
            <a:off x="6576060" y="2735580"/>
            <a:ext cx="1071245" cy="615950"/>
          </a:xfrm>
          <a:prstGeom prst="roundRect">
            <a:avLst>
              <a:gd name="adj" fmla="val 9512"/>
            </a:avLst>
          </a:prstGeom>
        </p:spPr>
        <p:style>
          <a:lnRef idx="3">
            <a:schemeClr val="accent1"/>
          </a:lnRef>
          <a:fillRef idx="0">
            <a:srgbClr val="FFFFFF"/>
          </a:fillRef>
          <a:effectRef idx="0">
            <a:srgbClr val="FFFFFF"/>
          </a:effectRef>
          <a:fontRef idx="minor">
            <a:schemeClr val="dk1"/>
          </a:fontRef>
        </p:style>
        <p:txBody>
          <a:bodyPr rtlCol="0" anchor="ctr"/>
          <a:p>
            <a:pPr algn="l"/>
            <a:r>
              <a:rPr lang="zh-CN" altLang="en-US" sz="1600" b="1">
                <a:latin typeface="黑体" panose="02010609060101010101" charset="-122"/>
                <a:ea typeface="黑体" panose="02010609060101010101" charset="-122"/>
              </a:rPr>
              <a:t>减少系统建设成本</a:t>
            </a:r>
            <a:endParaRPr lang="zh-CN" altLang="en-US" sz="1600" b="1">
              <a:latin typeface="黑体" panose="02010609060101010101" charset="-122"/>
              <a:ea typeface="黑体" panose="02010609060101010101" charset="-122"/>
            </a:endParaRPr>
          </a:p>
        </p:txBody>
      </p:sp>
      <p:sp>
        <p:nvSpPr>
          <p:cNvPr id="38" name="圆角矩形 37"/>
          <p:cNvSpPr/>
          <p:nvPr>
            <p:custDataLst>
              <p:tags r:id="rId14"/>
            </p:custDataLst>
          </p:nvPr>
        </p:nvSpPr>
        <p:spPr>
          <a:xfrm>
            <a:off x="6576060" y="4140200"/>
            <a:ext cx="1071245" cy="615950"/>
          </a:xfrm>
          <a:prstGeom prst="roundRect">
            <a:avLst>
              <a:gd name="adj" fmla="val 9512"/>
            </a:avLst>
          </a:prstGeom>
        </p:spPr>
        <p:style>
          <a:lnRef idx="3">
            <a:schemeClr val="accent1"/>
          </a:lnRef>
          <a:fillRef idx="0">
            <a:srgbClr val="FFFFFF"/>
          </a:fillRef>
          <a:effectRef idx="0">
            <a:srgbClr val="FFFFFF"/>
          </a:effectRef>
          <a:fontRef idx="minor">
            <a:schemeClr val="dk1"/>
          </a:fontRef>
        </p:style>
        <p:txBody>
          <a:bodyPr rtlCol="0" anchor="ctr"/>
          <a:p>
            <a:pPr algn="l"/>
            <a:r>
              <a:rPr lang="zh-CN" altLang="en-US" sz="1600" b="1">
                <a:latin typeface="黑体" panose="02010609060101010101" charset="-122"/>
                <a:ea typeface="黑体" panose="02010609060101010101" charset="-122"/>
                <a:sym typeface="+mn-ea"/>
              </a:rPr>
              <a:t>降低开发运维门槛</a:t>
            </a:r>
            <a:endParaRPr lang="zh-CN" altLang="en-US" sz="1600" b="1">
              <a:latin typeface="黑体" panose="02010609060101010101" charset="-122"/>
              <a:ea typeface="黑体" panose="02010609060101010101" charset="-122"/>
            </a:endParaRPr>
          </a:p>
        </p:txBody>
      </p:sp>
      <p:sp>
        <p:nvSpPr>
          <p:cNvPr id="41" name="圆角矩形 40"/>
          <p:cNvSpPr/>
          <p:nvPr>
            <p:custDataLst>
              <p:tags r:id="rId15"/>
            </p:custDataLst>
          </p:nvPr>
        </p:nvSpPr>
        <p:spPr>
          <a:xfrm>
            <a:off x="6576060" y="5078730"/>
            <a:ext cx="1071245" cy="615950"/>
          </a:xfrm>
          <a:prstGeom prst="roundRect">
            <a:avLst>
              <a:gd name="adj" fmla="val 9512"/>
            </a:avLst>
          </a:prstGeom>
        </p:spPr>
        <p:style>
          <a:lnRef idx="2">
            <a:schemeClr val="accent1"/>
          </a:lnRef>
          <a:fillRef idx="0">
            <a:srgbClr val="FFFFFF"/>
          </a:fillRef>
          <a:effectRef idx="0">
            <a:srgbClr val="FFFFFF"/>
          </a:effectRef>
          <a:fontRef idx="minor">
            <a:schemeClr val="dk1"/>
          </a:fontRef>
        </p:style>
        <p:txBody>
          <a:bodyPr rtlCol="0" anchor="ctr"/>
          <a:p>
            <a:pPr algn="l"/>
            <a:r>
              <a:rPr lang="zh-CN" altLang="en-US" sz="1600" b="1">
                <a:latin typeface="黑体" panose="02010609060101010101" charset="-122"/>
                <a:ea typeface="黑体" panose="02010609060101010101" charset="-122"/>
                <a:sym typeface="+mn-ea"/>
              </a:rPr>
              <a:t>满足敏捷创新需要</a:t>
            </a:r>
            <a:endParaRPr lang="zh-CN" altLang="en-US" sz="1600" b="1">
              <a:latin typeface="黑体" panose="02010609060101010101" charset="-122"/>
              <a:ea typeface="黑体" panose="02010609060101010101" charset="-122"/>
            </a:endParaRPr>
          </a:p>
        </p:txBody>
      </p:sp>
      <p:sp>
        <p:nvSpPr>
          <p:cNvPr id="46" name="圆角矩形 45"/>
          <p:cNvSpPr/>
          <p:nvPr>
            <p:custDataLst>
              <p:tags r:id="rId16"/>
            </p:custDataLst>
          </p:nvPr>
        </p:nvSpPr>
        <p:spPr>
          <a:xfrm>
            <a:off x="6576060" y="2138680"/>
            <a:ext cx="3406775" cy="374650"/>
          </a:xfrm>
          <a:prstGeom prst="roundRect">
            <a:avLst>
              <a:gd name="adj" fmla="val 9512"/>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latin typeface="黑体" panose="02010609060101010101" charset="-122"/>
                <a:ea typeface="黑体" panose="02010609060101010101" charset="-122"/>
              </a:rPr>
              <a:t>零代码开发核心价值解读</a:t>
            </a:r>
            <a:endParaRPr lang="zh-CN" altLang="en-US" sz="1600" b="1">
              <a:latin typeface="黑体" panose="02010609060101010101" charset="-122"/>
              <a:ea typeface="黑体" panose="02010609060101010101" charset="-122"/>
            </a:endParaRPr>
          </a:p>
        </p:txBody>
      </p:sp>
      <p:sp>
        <p:nvSpPr>
          <p:cNvPr id="48" name="矩形 47"/>
          <p:cNvSpPr/>
          <p:nvPr>
            <p:custDataLst>
              <p:tags r:id="rId17"/>
            </p:custDataLst>
          </p:nvPr>
        </p:nvSpPr>
        <p:spPr>
          <a:xfrm>
            <a:off x="7713345" y="4140200"/>
            <a:ext cx="3905250" cy="693420"/>
          </a:xfrm>
          <a:prstGeom prst="rect">
            <a:avLst/>
          </a:prstGeom>
          <a:noFill/>
          <a:ln w="12700" cmpd="sng">
            <a:solidFill>
              <a:schemeClr val="accent1">
                <a:shade val="50000"/>
              </a:schemeClr>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algn="just">
              <a:buClrTx/>
              <a:buSzTx/>
              <a:buFontTx/>
            </a:pPr>
            <a:r>
              <a:rPr lang="zh-CN" altLang="en-US" sz="1000">
                <a:solidFill>
                  <a:schemeClr val="tx1"/>
                </a:solidFill>
                <a:latin typeface="黑体" panose="02010609060101010101" charset="-122"/>
                <a:ea typeface="黑体" panose="02010609060101010101" charset="-122"/>
              </a:rPr>
              <a:t>零代码开发通过将组件代码高度封装，让</a:t>
            </a:r>
            <a:r>
              <a:rPr lang="en-US" altLang="zh-CN" sz="1000">
                <a:solidFill>
                  <a:schemeClr val="tx1"/>
                </a:solidFill>
                <a:latin typeface="黑体" panose="02010609060101010101" charset="-122"/>
                <a:ea typeface="黑体" panose="02010609060101010101" charset="-122"/>
              </a:rPr>
              <a:t>0</a:t>
            </a:r>
            <a:r>
              <a:rPr lang="zh-CN" altLang="en-US" sz="1000">
                <a:solidFill>
                  <a:schemeClr val="tx1"/>
                </a:solidFill>
                <a:latin typeface="黑体" panose="02010609060101010101" charset="-122"/>
                <a:ea typeface="黑体" panose="02010609060101010101" charset="-122"/>
              </a:rPr>
              <a:t>技术基础的开发人员可以通过简单拖拉拽的形式进行系统建设，这种类似</a:t>
            </a:r>
            <a:r>
              <a:rPr lang="en-US" altLang="zh-CN" sz="1000">
                <a:solidFill>
                  <a:schemeClr val="tx1"/>
                </a:solidFill>
                <a:latin typeface="黑体" panose="02010609060101010101" charset="-122"/>
                <a:ea typeface="黑体" panose="02010609060101010101" charset="-122"/>
              </a:rPr>
              <a:t>“</a:t>
            </a:r>
            <a:r>
              <a:rPr lang="zh-CN" altLang="en-US" sz="1000">
                <a:solidFill>
                  <a:schemeClr val="tx1"/>
                </a:solidFill>
                <a:latin typeface="黑体" panose="02010609060101010101" charset="-122"/>
                <a:ea typeface="黑体" panose="02010609060101010101" charset="-122"/>
              </a:rPr>
              <a:t>拼积木</a:t>
            </a:r>
            <a:r>
              <a:rPr lang="en-US" altLang="zh-CN" sz="1000">
                <a:solidFill>
                  <a:schemeClr val="tx1"/>
                </a:solidFill>
                <a:latin typeface="黑体" panose="02010609060101010101" charset="-122"/>
                <a:ea typeface="黑体" panose="02010609060101010101" charset="-122"/>
              </a:rPr>
              <a:t>”</a:t>
            </a:r>
            <a:r>
              <a:rPr lang="zh-CN" altLang="en-US" sz="1000">
                <a:solidFill>
                  <a:schemeClr val="tx1"/>
                </a:solidFill>
                <a:latin typeface="黑体" panose="02010609060101010101" charset="-122"/>
                <a:ea typeface="黑体" panose="02010609060101010101" charset="-122"/>
              </a:rPr>
              <a:t>的开发方式减少了大量单纯的代码编程操作，同时使非</a:t>
            </a:r>
            <a:r>
              <a:rPr lang="en-US" altLang="zh-CN" sz="1000">
                <a:solidFill>
                  <a:schemeClr val="tx1"/>
                </a:solidFill>
                <a:latin typeface="黑体" panose="02010609060101010101" charset="-122"/>
                <a:ea typeface="黑体" panose="02010609060101010101" charset="-122"/>
              </a:rPr>
              <a:t>IT</a:t>
            </a:r>
            <a:r>
              <a:rPr lang="zh-CN" altLang="en-US" sz="1000">
                <a:solidFill>
                  <a:schemeClr val="tx1"/>
                </a:solidFill>
                <a:latin typeface="黑体" panose="02010609060101010101" charset="-122"/>
                <a:ea typeface="黑体" panose="02010609060101010101" charset="-122"/>
              </a:rPr>
              <a:t>人员能够在极短时间内完成系统的构建、安装、运维、升级工作。</a:t>
            </a:r>
            <a:endParaRPr lang="zh-CN" altLang="en-US" sz="1000">
              <a:solidFill>
                <a:schemeClr val="tx1"/>
              </a:solidFill>
              <a:latin typeface="黑体" panose="02010609060101010101" charset="-122"/>
              <a:ea typeface="黑体" panose="02010609060101010101" charset="-122"/>
            </a:endParaRPr>
          </a:p>
        </p:txBody>
      </p:sp>
      <p:sp>
        <p:nvSpPr>
          <p:cNvPr id="50" name="矩形 49"/>
          <p:cNvSpPr/>
          <p:nvPr>
            <p:custDataLst>
              <p:tags r:id="rId18"/>
            </p:custDataLst>
          </p:nvPr>
        </p:nvSpPr>
        <p:spPr>
          <a:xfrm>
            <a:off x="7713345" y="5079365"/>
            <a:ext cx="3905250" cy="889635"/>
          </a:xfrm>
          <a:prstGeom prst="rect">
            <a:avLst/>
          </a:prstGeom>
          <a:noFill/>
          <a:ln w="12700" cmpd="sng">
            <a:solidFill>
              <a:schemeClr val="accent1">
                <a:shade val="50000"/>
              </a:schemeClr>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algn="just">
              <a:buClrTx/>
              <a:buSzTx/>
              <a:buFontTx/>
            </a:pPr>
            <a:r>
              <a:rPr lang="zh-CN" altLang="en-US" sz="1000" b="1">
                <a:solidFill>
                  <a:schemeClr val="tx1"/>
                </a:solidFill>
                <a:latin typeface="黑体" panose="02010609060101010101" charset="-122"/>
                <a:ea typeface="黑体" panose="02010609060101010101" charset="-122"/>
              </a:rPr>
              <a:t>初创期</a:t>
            </a:r>
            <a:r>
              <a:rPr lang="zh-CN" altLang="en-US" sz="1000">
                <a:solidFill>
                  <a:schemeClr val="tx1"/>
                </a:solidFill>
                <a:latin typeface="黑体" panose="02010609060101010101" charset="-122"/>
                <a:ea typeface="黑体" panose="02010609060101010101" charset="-122"/>
              </a:rPr>
              <a:t>企业为主，零代码开发能以更低成本、更高效率帮助企业落地数字化系统，形成贴合组织发展需要的产品形态；</a:t>
            </a:r>
            <a:r>
              <a:rPr lang="zh-CN" altLang="en-US" sz="1000" b="1">
                <a:solidFill>
                  <a:schemeClr val="tx1"/>
                </a:solidFill>
                <a:latin typeface="黑体" panose="02010609060101010101" charset="-122"/>
                <a:ea typeface="黑体" panose="02010609060101010101" charset="-122"/>
              </a:rPr>
              <a:t>发展期</a:t>
            </a:r>
            <a:r>
              <a:rPr lang="zh-CN" altLang="en-US" sz="1000">
                <a:solidFill>
                  <a:schemeClr val="tx1"/>
                </a:solidFill>
                <a:latin typeface="黑体" panose="02010609060101010101" charset="-122"/>
                <a:ea typeface="黑体" panose="02010609060101010101" charset="-122"/>
              </a:rPr>
              <a:t>企业聚焦求新，零代码开发能帮助企业完成信息系统敏捷迭代，更好地赋能营销、运营、业务增长；</a:t>
            </a:r>
            <a:r>
              <a:rPr lang="zh-CN" altLang="en-US" sz="1000" b="1">
                <a:solidFill>
                  <a:schemeClr val="tx1"/>
                </a:solidFill>
                <a:latin typeface="黑体" panose="02010609060101010101" charset="-122"/>
                <a:ea typeface="黑体" panose="02010609060101010101" charset="-122"/>
              </a:rPr>
              <a:t>稳定期</a:t>
            </a:r>
            <a:r>
              <a:rPr lang="zh-CN" altLang="en-US" sz="1000">
                <a:solidFill>
                  <a:schemeClr val="tx1"/>
                </a:solidFill>
                <a:latin typeface="黑体" panose="02010609060101010101" charset="-122"/>
                <a:ea typeface="黑体" panose="02010609060101010101" charset="-122"/>
              </a:rPr>
              <a:t>企业聚焦求精，团队可依托零代码平台进行敏捷数字创新实践，不断提升精细化运营水平。</a:t>
            </a:r>
            <a:endParaRPr lang="zh-CN" altLang="en-US" sz="1000">
              <a:solidFill>
                <a:schemeClr val="tx1"/>
              </a:solidFill>
              <a:latin typeface="黑体" panose="02010609060101010101" charset="-122"/>
              <a:ea typeface="黑体" panose="02010609060101010101" charset="-122"/>
            </a:endParaRPr>
          </a:p>
        </p:txBody>
      </p:sp>
      <p:sp>
        <p:nvSpPr>
          <p:cNvPr id="51" name="矩形 50"/>
          <p:cNvSpPr/>
          <p:nvPr>
            <p:custDataLst>
              <p:tags r:id="rId19"/>
            </p:custDataLst>
          </p:nvPr>
        </p:nvSpPr>
        <p:spPr>
          <a:xfrm>
            <a:off x="7713345" y="2735580"/>
            <a:ext cx="3905250" cy="1144270"/>
          </a:xfrm>
          <a:prstGeom prst="rect">
            <a:avLst/>
          </a:prstGeom>
          <a:noFill/>
          <a:ln w="12700" cmpd="sng">
            <a:solidFill>
              <a:schemeClr val="accent1">
                <a:shade val="50000"/>
              </a:schemeClr>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algn="just">
              <a:buClrTx/>
              <a:buSzTx/>
              <a:buFontTx/>
            </a:pPr>
            <a:r>
              <a:rPr lang="zh-CN" sz="1000">
                <a:solidFill>
                  <a:schemeClr val="tx1"/>
                </a:solidFill>
                <a:latin typeface="黑体" panose="02010609060101010101" charset="-122"/>
                <a:ea typeface="黑体" panose="02010609060101010101" charset="-122"/>
              </a:rPr>
              <a:t>①人力投入：零代码开发无需产品经理、</a:t>
            </a:r>
            <a:r>
              <a:rPr lang="en-US" altLang="zh-CN" sz="1000">
                <a:solidFill>
                  <a:schemeClr val="tx1"/>
                </a:solidFill>
                <a:latin typeface="黑体" panose="02010609060101010101" charset="-122"/>
                <a:ea typeface="黑体" panose="02010609060101010101" charset="-122"/>
              </a:rPr>
              <a:t>UI</a:t>
            </a:r>
            <a:r>
              <a:rPr lang="zh-CN" sz="1000">
                <a:solidFill>
                  <a:schemeClr val="tx1"/>
                </a:solidFill>
                <a:latin typeface="黑体" panose="02010609060101010101" charset="-122"/>
                <a:ea typeface="黑体" panose="02010609060101010101" charset="-122"/>
              </a:rPr>
              <a:t>、技术人员等角色介入，需求方可全程独立主导落地；②资金投入：标准化</a:t>
            </a:r>
            <a:r>
              <a:rPr lang="en-US" altLang="zh-CN" sz="1000">
                <a:solidFill>
                  <a:schemeClr val="tx1"/>
                </a:solidFill>
                <a:latin typeface="黑体" panose="02010609060101010101" charset="-122"/>
                <a:ea typeface="黑体" panose="02010609060101010101" charset="-122"/>
              </a:rPr>
              <a:t>SaaS</a:t>
            </a:r>
            <a:r>
              <a:rPr lang="zh-CN" altLang="en-US" sz="1000">
                <a:solidFill>
                  <a:schemeClr val="tx1"/>
                </a:solidFill>
                <a:latin typeface="黑体" panose="02010609060101010101" charset="-122"/>
                <a:ea typeface="黑体" panose="02010609060101010101" charset="-122"/>
              </a:rPr>
              <a:t>难以满足精准需要，定制化服务成本过高，相比之下零代码产品需要投入的资金成本更低；③时间投入：传统</a:t>
            </a:r>
            <a:r>
              <a:rPr lang="en-US" altLang="zh-CN" sz="1000">
                <a:solidFill>
                  <a:schemeClr val="tx1"/>
                </a:solidFill>
                <a:latin typeface="黑体" panose="02010609060101010101" charset="-122"/>
                <a:ea typeface="黑体" panose="02010609060101010101" charset="-122"/>
              </a:rPr>
              <a:t>SaaS</a:t>
            </a:r>
            <a:r>
              <a:rPr lang="zh-CN" altLang="en-US" sz="1000">
                <a:solidFill>
                  <a:schemeClr val="tx1"/>
                </a:solidFill>
                <a:latin typeface="黑体" panose="02010609060101010101" charset="-122"/>
                <a:ea typeface="黑体" panose="02010609060101010101" charset="-122"/>
              </a:rPr>
              <a:t>产品开发</a:t>
            </a:r>
            <a:r>
              <a:rPr lang="en-US" altLang="zh-CN" sz="1000">
                <a:solidFill>
                  <a:schemeClr val="tx1"/>
                </a:solidFill>
                <a:latin typeface="黑体" panose="02010609060101010101" charset="-122"/>
                <a:ea typeface="黑体" panose="02010609060101010101" charset="-122"/>
              </a:rPr>
              <a:t>/</a:t>
            </a:r>
            <a:r>
              <a:rPr lang="zh-CN" altLang="en-US" sz="1000">
                <a:solidFill>
                  <a:schemeClr val="tx1"/>
                </a:solidFill>
                <a:latin typeface="黑体" panose="02010609060101010101" charset="-122"/>
                <a:ea typeface="黑体" panose="02010609060101010101" charset="-122"/>
              </a:rPr>
              <a:t>采购周期更长，零代码系统搭建少则</a:t>
            </a:r>
            <a:r>
              <a:rPr lang="en-US" altLang="zh-CN" sz="1000">
                <a:solidFill>
                  <a:schemeClr val="tx1"/>
                </a:solidFill>
                <a:latin typeface="黑体" panose="02010609060101010101" charset="-122"/>
                <a:ea typeface="黑体" panose="02010609060101010101" charset="-122"/>
              </a:rPr>
              <a:t>1</a:t>
            </a:r>
            <a:r>
              <a:rPr lang="zh-CN" altLang="en-US" sz="1000">
                <a:solidFill>
                  <a:schemeClr val="tx1"/>
                </a:solidFill>
                <a:latin typeface="黑体" panose="02010609060101010101" charset="-122"/>
                <a:ea typeface="黑体" panose="02010609060101010101" charset="-122"/>
              </a:rPr>
              <a:t>至</a:t>
            </a:r>
            <a:r>
              <a:rPr lang="en-US" altLang="zh-CN" sz="1000">
                <a:solidFill>
                  <a:schemeClr val="tx1"/>
                </a:solidFill>
                <a:latin typeface="黑体" panose="02010609060101010101" charset="-122"/>
                <a:ea typeface="黑体" panose="02010609060101010101" charset="-122"/>
              </a:rPr>
              <a:t>2</a:t>
            </a:r>
            <a:r>
              <a:rPr lang="zh-CN" altLang="en-US" sz="1000">
                <a:solidFill>
                  <a:schemeClr val="tx1"/>
                </a:solidFill>
                <a:latin typeface="黑体" panose="02010609060101010101" charset="-122"/>
                <a:ea typeface="黑体" panose="02010609060101010101" charset="-122"/>
              </a:rPr>
              <a:t>天，多则一周即可实现功能；④运营投入：传统系统更新迭代需要技术</a:t>
            </a:r>
            <a:r>
              <a:rPr lang="en-US" altLang="zh-CN" sz="1000">
                <a:solidFill>
                  <a:schemeClr val="tx1"/>
                </a:solidFill>
                <a:latin typeface="黑体" panose="02010609060101010101" charset="-122"/>
                <a:ea typeface="黑体" panose="02010609060101010101" charset="-122"/>
              </a:rPr>
              <a:t>/</a:t>
            </a:r>
            <a:r>
              <a:rPr lang="zh-CN" altLang="en-US" sz="1000">
                <a:solidFill>
                  <a:schemeClr val="tx1"/>
                </a:solidFill>
                <a:latin typeface="黑体" panose="02010609060101010101" charset="-122"/>
                <a:ea typeface="黑体" panose="02010609060101010101" charset="-122"/>
              </a:rPr>
              <a:t>供应商二次介入，零代码系统运营迭代业务方可独立完成。</a:t>
            </a:r>
            <a:endParaRPr lang="zh-CN" altLang="en-US" sz="1000">
              <a:solidFill>
                <a:schemeClr val="tx1"/>
              </a:solidFill>
              <a:latin typeface="黑体" panose="02010609060101010101" charset="-122"/>
              <a:ea typeface="黑体" panose="02010609060101010101" charset="-122"/>
            </a:endParaRPr>
          </a:p>
        </p:txBody>
      </p:sp>
      <p:sp>
        <p:nvSpPr>
          <p:cNvPr id="57" name="文本框 56"/>
          <p:cNvSpPr txBox="1"/>
          <p:nvPr>
            <p:custDataLst>
              <p:tags r:id="rId20"/>
            </p:custDataLst>
          </p:nvPr>
        </p:nvSpPr>
        <p:spPr>
          <a:xfrm>
            <a:off x="10167620" y="6316345"/>
            <a:ext cx="1840230" cy="337185"/>
          </a:xfrm>
          <a:prstGeom prst="rect">
            <a:avLst/>
          </a:prstGeom>
          <a:noFill/>
        </p:spPr>
        <p:txBody>
          <a:bodyPr wrap="square" rtlCol="0">
            <a:spAutoFit/>
          </a:bodyPr>
          <a:p>
            <a:pPr algn="r"/>
            <a:r>
              <a:rPr lang="en-US" sz="1600">
                <a:solidFill>
                  <a:schemeClr val="bg1">
                    <a:lumMod val="75000"/>
                  </a:schemeClr>
                </a:solidFill>
                <a:latin typeface="黑体" panose="02010609060101010101" charset="-122"/>
                <a:ea typeface="黑体" panose="02010609060101010101" charset="-122"/>
                <a:sym typeface="+mn-ea"/>
              </a:rPr>
              <a:t>8</a:t>
            </a:r>
            <a:endParaRPr lang="en-US" sz="1600">
              <a:solidFill>
                <a:schemeClr val="bg1">
                  <a:lumMod val="75000"/>
                </a:schemeClr>
              </a:solidFill>
              <a:latin typeface="黑体" panose="02010609060101010101" charset="-122"/>
              <a:ea typeface="黑体" panose="02010609060101010101" charset="-122"/>
              <a:sym typeface="+mn-ea"/>
            </a:endParaRPr>
          </a:p>
        </p:txBody>
      </p:sp>
      <p:sp>
        <p:nvSpPr>
          <p:cNvPr id="9" name="文本框 8"/>
          <p:cNvSpPr txBox="1"/>
          <p:nvPr>
            <p:custDataLst>
              <p:tags r:id="rId21"/>
            </p:custDataLst>
          </p:nvPr>
        </p:nvSpPr>
        <p:spPr>
          <a:xfrm>
            <a:off x="665480" y="6529705"/>
            <a:ext cx="4622165" cy="275590"/>
          </a:xfrm>
          <a:prstGeom prst="rect">
            <a:avLst/>
          </a:prstGeom>
          <a:noFill/>
        </p:spPr>
        <p:txBody>
          <a:bodyPr wrap="square" rtlCol="0">
            <a:spAutoFit/>
          </a:bodyPr>
          <a:p>
            <a:r>
              <a:rPr lang="zh-CN" altLang="en-US" sz="1200">
                <a:solidFill>
                  <a:schemeClr val="bg1">
                    <a:lumMod val="65000"/>
                  </a:schemeClr>
                </a:solidFill>
                <a:latin typeface="黑体" panose="02010609060101010101" charset="-122"/>
                <a:ea typeface="黑体" panose="02010609060101010101" charset="-122"/>
                <a:sym typeface="+mn-ea"/>
              </a:rPr>
              <a:t>霖珑云科：零代码HR SaaS应用调研报告</a:t>
            </a:r>
            <a:endParaRPr lang="zh-CN" altLang="en-US" sz="1200">
              <a:solidFill>
                <a:schemeClr val="bg1">
                  <a:lumMod val="65000"/>
                </a:schemeClr>
              </a:solidFill>
              <a:latin typeface="黑体" panose="02010609060101010101" charset="-122"/>
              <a:ea typeface="黑体" panose="02010609060101010101" charset="-122"/>
              <a:sym typeface="+mn-ea"/>
            </a:endParaRPr>
          </a:p>
        </p:txBody>
      </p:sp>
      <p:sp>
        <p:nvSpPr>
          <p:cNvPr id="14" name="文本框 13"/>
          <p:cNvSpPr txBox="1"/>
          <p:nvPr>
            <p:custDataLst>
              <p:tags r:id="rId22"/>
            </p:custDataLst>
          </p:nvPr>
        </p:nvSpPr>
        <p:spPr>
          <a:xfrm>
            <a:off x="9787255" y="6529705"/>
            <a:ext cx="1840230" cy="275590"/>
          </a:xfrm>
          <a:prstGeom prst="rect">
            <a:avLst/>
          </a:prstGeom>
          <a:noFill/>
        </p:spPr>
        <p:txBody>
          <a:bodyPr wrap="square" rtlCol="0">
            <a:spAutoFit/>
          </a:bodyPr>
          <a:p>
            <a:pPr algn="r"/>
            <a:r>
              <a:rPr 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发布时间：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2023</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lumMod val="65000"/>
                  </a:schemeClr>
                </a:solidFill>
                <a:latin typeface="黑体" panose="02010609060101010101" charset="-122"/>
                <a:ea typeface="黑体" panose="02010609060101010101" charset="-122"/>
                <a:cs typeface="黑体" panose="02010609060101010101" charset="-122"/>
                <a:sym typeface="+mn-ea"/>
              </a:rPr>
              <a:t>9</a:t>
            </a:r>
            <a:r>
              <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rPr>
              <a:t>月</a:t>
            </a:r>
            <a:endParaRPr lang="zh-CN" altLang="en-US" sz="1200">
              <a:solidFill>
                <a:schemeClr val="bg1">
                  <a:lumMod val="65000"/>
                </a:schemeClr>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TABLE_ENDDRAG_ORIGIN_RECT" val="492*267"/>
  <p:tag name="TABLE_ENDDRAG_RECT" val="32*222*492*267"/>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TABLE_ENDDRAG_ORIGIN_RECT" val="454*181"/>
  <p:tag name="TABLE_ENDDRAG_RECT" val="32*213*454*181"/>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BEAUTIFY_FLAG" val=""/>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
</p:tagLst>
</file>

<file path=ppt/tags/tag438.xml><?xml version="1.0" encoding="utf-8"?>
<p:tagLst xmlns:p="http://schemas.openxmlformats.org/presentationml/2006/main">
  <p:tag name="KSO_WM_BEAUTIFY_FLAG" val=""/>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40.xml><?xml version="1.0" encoding="utf-8"?>
<p:tagLst xmlns:p="http://schemas.openxmlformats.org/presentationml/2006/main">
  <p:tag name="KSO_WM_BEAUTIFY_FLAG" val=""/>
</p:tagLst>
</file>

<file path=ppt/tags/tag441.xml><?xml version="1.0" encoding="utf-8"?>
<p:tagLst xmlns:p="http://schemas.openxmlformats.org/presentationml/2006/main">
  <p:tag name="KSO_WM_BEAUTIFY_FLAG" val=""/>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KSO_WM_BEAUTIFY_FLAG" val=""/>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KSO_WM_BEAUTIFY_FLAG" val=""/>
</p:tagLst>
</file>

<file path=ppt/tags/tag446.xml><?xml version="1.0" encoding="utf-8"?>
<p:tagLst xmlns:p="http://schemas.openxmlformats.org/presentationml/2006/main">
  <p:tag name="KSO_WM_BEAUTIFY_FLAG" val=""/>
</p:tagLst>
</file>

<file path=ppt/tags/tag447.xml><?xml version="1.0" encoding="utf-8"?>
<p:tagLst xmlns:p="http://schemas.openxmlformats.org/presentationml/2006/main">
  <p:tag name="KSO_WM_BEAUTIFY_FLAG" val=""/>
</p:tagLst>
</file>

<file path=ppt/tags/tag448.xml><?xml version="1.0" encoding="utf-8"?>
<p:tagLst xmlns:p="http://schemas.openxmlformats.org/presentationml/2006/main">
  <p:tag name="KSO_WM_BEAUTIFY_FLAG" val=""/>
</p:tagLst>
</file>

<file path=ppt/tags/tag449.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KSO_WM_BEAUTIFY_FLAG" val=""/>
</p:tagLst>
</file>

<file path=ppt/tags/tag466.xml><?xml version="1.0" encoding="utf-8"?>
<p:tagLst xmlns:p="http://schemas.openxmlformats.org/presentationml/2006/main">
  <p:tag name="KSO_WM_BEAUTIFY_FLAG" val=""/>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70.xml><?xml version="1.0" encoding="utf-8"?>
<p:tagLst xmlns:p="http://schemas.openxmlformats.org/presentationml/2006/main">
  <p:tag name="KSO_WM_BEAUTIFY_FLAG" val=""/>
</p:tagLst>
</file>

<file path=ppt/tags/tag471.xml><?xml version="1.0" encoding="utf-8"?>
<p:tagLst xmlns:p="http://schemas.openxmlformats.org/presentationml/2006/main">
  <p:tag name="KSO_WM_BEAUTIFY_FLAG" val=""/>
</p:tagLst>
</file>

<file path=ppt/tags/tag472.xml><?xml version="1.0" encoding="utf-8"?>
<p:tagLst xmlns:p="http://schemas.openxmlformats.org/presentationml/2006/main">
  <p:tag name="KSO_WM_BEAUTIFY_FLAG" val=""/>
</p:tagLst>
</file>

<file path=ppt/tags/tag473.xml><?xml version="1.0" encoding="utf-8"?>
<p:tagLst xmlns:p="http://schemas.openxmlformats.org/presentationml/2006/main">
  <p:tag name="KSO_WM_BEAUTIFY_FLAG" val=""/>
</p:tagLst>
</file>

<file path=ppt/tags/tag474.xml><?xml version="1.0" encoding="utf-8"?>
<p:tagLst xmlns:p="http://schemas.openxmlformats.org/presentationml/2006/main">
  <p:tag name="KSO_WM_BEAUTIFY_FLAG" val=""/>
</p:tagLst>
</file>

<file path=ppt/tags/tag475.xml><?xml version="1.0" encoding="utf-8"?>
<p:tagLst xmlns:p="http://schemas.openxmlformats.org/presentationml/2006/main">
  <p:tag name="KSO_WM_BEAUTIFY_FLAG" val=""/>
</p:tagLst>
</file>

<file path=ppt/tags/tag476.xml><?xml version="1.0" encoding="utf-8"?>
<p:tagLst xmlns:p="http://schemas.openxmlformats.org/presentationml/2006/main">
  <p:tag name="KSO_WM_BEAUTIFY_FLAG" val=""/>
</p:tagLst>
</file>

<file path=ppt/tags/tag477.xml><?xml version="1.0" encoding="utf-8"?>
<p:tagLst xmlns:p="http://schemas.openxmlformats.org/presentationml/2006/main">
  <p:tag name="KSO_WM_BEAUTIFY_FLAG" val=""/>
</p:tagLst>
</file>

<file path=ppt/tags/tag478.xml><?xml version="1.0" encoding="utf-8"?>
<p:tagLst xmlns:p="http://schemas.openxmlformats.org/presentationml/2006/main">
  <p:tag name="KSO_WM_BEAUTIFY_FLAG" val=""/>
</p:tagLst>
</file>

<file path=ppt/tags/tag479.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80.xml><?xml version="1.0" encoding="utf-8"?>
<p:tagLst xmlns:p="http://schemas.openxmlformats.org/presentationml/2006/main">
  <p:tag name="KSO_WM_BEAUTIFY_FLAG" val=""/>
</p:tagLst>
</file>

<file path=ppt/tags/tag481.xml><?xml version="1.0" encoding="utf-8"?>
<p:tagLst xmlns:p="http://schemas.openxmlformats.org/presentationml/2006/main">
  <p:tag name="KSO_WM_BEAUTIFY_FLAG" val=""/>
</p:tagLst>
</file>

<file path=ppt/tags/tag482.xml><?xml version="1.0" encoding="utf-8"?>
<p:tagLst xmlns:p="http://schemas.openxmlformats.org/presentationml/2006/main">
  <p:tag name="KSO_WM_BEAUTIFY_FLAG" val=""/>
</p:tagLst>
</file>

<file path=ppt/tags/tag483.xml><?xml version="1.0" encoding="utf-8"?>
<p:tagLst xmlns:p="http://schemas.openxmlformats.org/presentationml/2006/main">
  <p:tag name="KSO_WM_BEAUTIFY_FLAG" val=""/>
</p:tagLst>
</file>

<file path=ppt/tags/tag484.xml><?xml version="1.0" encoding="utf-8"?>
<p:tagLst xmlns:p="http://schemas.openxmlformats.org/presentationml/2006/main">
  <p:tag name="KSO_WM_BEAUTIFY_FLAG" val=""/>
</p:tagLst>
</file>

<file path=ppt/tags/tag485.xml><?xml version="1.0" encoding="utf-8"?>
<p:tagLst xmlns:p="http://schemas.openxmlformats.org/presentationml/2006/main">
  <p:tag name="KSO_WM_BEAUTIFY_FLAG" val=""/>
</p:tagLst>
</file>

<file path=ppt/tags/tag486.xml><?xml version="1.0" encoding="utf-8"?>
<p:tagLst xmlns:p="http://schemas.openxmlformats.org/presentationml/2006/main">
  <p:tag name="KSO_WM_BEAUTIFY_FLAG" val=""/>
</p:tagLst>
</file>

<file path=ppt/tags/tag487.xml><?xml version="1.0" encoding="utf-8"?>
<p:tagLst xmlns:p="http://schemas.openxmlformats.org/presentationml/2006/main">
  <p:tag name="KSO_WM_BEAUTIFY_FLAG" val=""/>
</p:tagLst>
</file>

<file path=ppt/tags/tag488.xml><?xml version="1.0" encoding="utf-8"?>
<p:tagLst xmlns:p="http://schemas.openxmlformats.org/presentationml/2006/main">
  <p:tag name="KSO_WM_BEAUTIFY_FLAG" val=""/>
</p:tagLst>
</file>

<file path=ppt/tags/tag489.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490.xml><?xml version="1.0" encoding="utf-8"?>
<p:tagLst xmlns:p="http://schemas.openxmlformats.org/presentationml/2006/main">
  <p:tag name="KSO_WM_BEAUTIFY_FLAG" val=""/>
</p:tagLst>
</file>

<file path=ppt/tags/tag491.xml><?xml version="1.0" encoding="utf-8"?>
<p:tagLst xmlns:p="http://schemas.openxmlformats.org/presentationml/2006/main">
  <p:tag name="KSO_WM_BEAUTIFY_FLAG" val=""/>
</p:tagLst>
</file>

<file path=ppt/tags/tag492.xml><?xml version="1.0" encoding="utf-8"?>
<p:tagLst xmlns:p="http://schemas.openxmlformats.org/presentationml/2006/main">
  <p:tag name="KSO_WM_BEAUTIFY_FLAG" val=""/>
</p:tagLst>
</file>

<file path=ppt/tags/tag493.xml><?xml version="1.0" encoding="utf-8"?>
<p:tagLst xmlns:p="http://schemas.openxmlformats.org/presentationml/2006/main">
  <p:tag name="KSO_WM_BEAUTIFY_FLAG" val=""/>
</p:tagLst>
</file>

<file path=ppt/tags/tag494.xml><?xml version="1.0" encoding="utf-8"?>
<p:tagLst xmlns:p="http://schemas.openxmlformats.org/presentationml/2006/main">
  <p:tag name="KSO_WM_BEAUTIFY_FLAG" val=""/>
</p:tagLst>
</file>

<file path=ppt/tags/tag495.xml><?xml version="1.0" encoding="utf-8"?>
<p:tagLst xmlns:p="http://schemas.openxmlformats.org/presentationml/2006/main">
  <p:tag name="KSO_WM_BEAUTIFY_FLAG" val=""/>
</p:tagLst>
</file>

<file path=ppt/tags/tag496.xml><?xml version="1.0" encoding="utf-8"?>
<p:tagLst xmlns:p="http://schemas.openxmlformats.org/presentationml/2006/main">
  <p:tag name="KSO_WM_BEAUTIFY_FLAG" val=""/>
</p:tagLst>
</file>

<file path=ppt/tags/tag497.xml><?xml version="1.0" encoding="utf-8"?>
<p:tagLst xmlns:p="http://schemas.openxmlformats.org/presentationml/2006/main">
  <p:tag name="KSO_WM_BEAUTIFY_FLAG" val=""/>
</p:tagLst>
</file>

<file path=ppt/tags/tag498.xml><?xml version="1.0" encoding="utf-8"?>
<p:tagLst xmlns:p="http://schemas.openxmlformats.org/presentationml/2006/main">
  <p:tag name="KSO_WM_BEAUTIFY_FLAG" val=""/>
</p:tagLst>
</file>

<file path=ppt/tags/tag49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00.xml><?xml version="1.0" encoding="utf-8"?>
<p:tagLst xmlns:p="http://schemas.openxmlformats.org/presentationml/2006/main">
  <p:tag name="KSO_WM_BEAUTIFY_FLAG" val=""/>
</p:tagLst>
</file>

<file path=ppt/tags/tag501.xml><?xml version="1.0" encoding="utf-8"?>
<p:tagLst xmlns:p="http://schemas.openxmlformats.org/presentationml/2006/main">
  <p:tag name="KSO_WM_BEAUTIFY_FLAG" val=""/>
</p:tagLst>
</file>

<file path=ppt/tags/tag502.xml><?xml version="1.0" encoding="utf-8"?>
<p:tagLst xmlns:p="http://schemas.openxmlformats.org/presentationml/2006/main">
  <p:tag name="KSO_WM_BEAUTIFY_FLAG" val=""/>
</p:tagLst>
</file>

<file path=ppt/tags/tag503.xml><?xml version="1.0" encoding="utf-8"?>
<p:tagLst xmlns:p="http://schemas.openxmlformats.org/presentationml/2006/main">
  <p:tag name="KSO_WM_BEAUTIFY_FLAG" val=""/>
</p:tagLst>
</file>

<file path=ppt/tags/tag504.xml><?xml version="1.0" encoding="utf-8"?>
<p:tagLst xmlns:p="http://schemas.openxmlformats.org/presentationml/2006/main">
  <p:tag name="KSO_WM_BEAUTIFY_FLAG" val=""/>
</p:tagLst>
</file>

<file path=ppt/tags/tag505.xml><?xml version="1.0" encoding="utf-8"?>
<p:tagLst xmlns:p="http://schemas.openxmlformats.org/presentationml/2006/main">
  <p:tag name="KSO_WM_BEAUTIFY_FLAG" val=""/>
</p:tagLst>
</file>

<file path=ppt/tags/tag506.xml><?xml version="1.0" encoding="utf-8"?>
<p:tagLst xmlns:p="http://schemas.openxmlformats.org/presentationml/2006/main">
  <p:tag name="KSO_WM_BEAUTIFY_FLAG" val=""/>
</p:tagLst>
</file>

<file path=ppt/tags/tag507.xml><?xml version="1.0" encoding="utf-8"?>
<p:tagLst xmlns:p="http://schemas.openxmlformats.org/presentationml/2006/main">
  <p:tag name="KSO_WM_BEAUTIFY_FLAG" val=""/>
</p:tagLst>
</file>

<file path=ppt/tags/tag508.xml><?xml version="1.0" encoding="utf-8"?>
<p:tagLst xmlns:p="http://schemas.openxmlformats.org/presentationml/2006/main">
  <p:tag name="KSO_WM_BEAUTIFY_FLAG" val=""/>
</p:tagLst>
</file>

<file path=ppt/tags/tag509.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10.xml><?xml version="1.0" encoding="utf-8"?>
<p:tagLst xmlns:p="http://schemas.openxmlformats.org/presentationml/2006/main">
  <p:tag name="KSO_WM_BEAUTIFY_FLAG" val=""/>
</p:tagLst>
</file>

<file path=ppt/tags/tag511.xml><?xml version="1.0" encoding="utf-8"?>
<p:tagLst xmlns:p="http://schemas.openxmlformats.org/presentationml/2006/main">
  <p:tag name="KSO_WM_BEAUTIFY_FLAG" val=""/>
</p:tagLst>
</file>

<file path=ppt/tags/tag512.xml><?xml version="1.0" encoding="utf-8"?>
<p:tagLst xmlns:p="http://schemas.openxmlformats.org/presentationml/2006/main">
  <p:tag name="KSO_WM_BEAUTIFY_FLAG" val=""/>
</p:tagLst>
</file>

<file path=ppt/tags/tag513.xml><?xml version="1.0" encoding="utf-8"?>
<p:tagLst xmlns:p="http://schemas.openxmlformats.org/presentationml/2006/main">
  <p:tag name="KSO_WM_BEAUTIFY_FLAG" val=""/>
</p:tagLst>
</file>

<file path=ppt/tags/tag514.xml><?xml version="1.0" encoding="utf-8"?>
<p:tagLst xmlns:p="http://schemas.openxmlformats.org/presentationml/2006/main">
  <p:tag name="KSO_WM_BEAUTIFY_FLAG" val=""/>
</p:tagLst>
</file>

<file path=ppt/tags/tag515.xml><?xml version="1.0" encoding="utf-8"?>
<p:tagLst xmlns:p="http://schemas.openxmlformats.org/presentationml/2006/main">
  <p:tag name="KSO_WM_BEAUTIFY_FLAG" val=""/>
</p:tagLst>
</file>

<file path=ppt/tags/tag516.xml><?xml version="1.0" encoding="utf-8"?>
<p:tagLst xmlns:p="http://schemas.openxmlformats.org/presentationml/2006/main">
  <p:tag name="KSO_WM_BEAUTIFY_FLAG" val=""/>
</p:tagLst>
</file>

<file path=ppt/tags/tag517.xml><?xml version="1.0" encoding="utf-8"?>
<p:tagLst xmlns:p="http://schemas.openxmlformats.org/presentationml/2006/main">
  <p:tag name="KSO_WM_BEAUTIFY_FLAG" val=""/>
</p:tagLst>
</file>

<file path=ppt/tags/tag518.xml><?xml version="1.0" encoding="utf-8"?>
<p:tagLst xmlns:p="http://schemas.openxmlformats.org/presentationml/2006/main">
  <p:tag name="KSO_WM_BEAUTIFY_FLAG" val=""/>
</p:tagLst>
</file>

<file path=ppt/tags/tag519.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20.xml><?xml version="1.0" encoding="utf-8"?>
<p:tagLst xmlns:p="http://schemas.openxmlformats.org/presentationml/2006/main">
  <p:tag name="KSO_WM_BEAUTIFY_FLAG" val=""/>
</p:tagLst>
</file>

<file path=ppt/tags/tag521.xml><?xml version="1.0" encoding="utf-8"?>
<p:tagLst xmlns:p="http://schemas.openxmlformats.org/presentationml/2006/main">
  <p:tag name="KSO_WM_BEAUTIFY_FLAG" val=""/>
</p:tagLst>
</file>

<file path=ppt/tags/tag522.xml><?xml version="1.0" encoding="utf-8"?>
<p:tagLst xmlns:p="http://schemas.openxmlformats.org/presentationml/2006/main">
  <p:tag name="KSO_WM_BEAUTIFY_FLAG" val=""/>
</p:tagLst>
</file>

<file path=ppt/tags/tag523.xml><?xml version="1.0" encoding="utf-8"?>
<p:tagLst xmlns:p="http://schemas.openxmlformats.org/presentationml/2006/main">
  <p:tag name="KSO_WM_BEAUTIFY_FLAG" val=""/>
</p:tagLst>
</file>

<file path=ppt/tags/tag524.xml><?xml version="1.0" encoding="utf-8"?>
<p:tagLst xmlns:p="http://schemas.openxmlformats.org/presentationml/2006/main">
  <p:tag name="KSO_WM_BEAUTIFY_FLAG" val=""/>
</p:tagLst>
</file>

<file path=ppt/tags/tag525.xml><?xml version="1.0" encoding="utf-8"?>
<p:tagLst xmlns:p="http://schemas.openxmlformats.org/presentationml/2006/main">
  <p:tag name="KSO_WM_BEAUTIFY_FLAG" val=""/>
</p:tagLst>
</file>

<file path=ppt/tags/tag526.xml><?xml version="1.0" encoding="utf-8"?>
<p:tagLst xmlns:p="http://schemas.openxmlformats.org/presentationml/2006/main">
  <p:tag name="KSO_WM_BEAUTIFY_FLAG" val=""/>
</p:tagLst>
</file>

<file path=ppt/tags/tag527.xml><?xml version="1.0" encoding="utf-8"?>
<p:tagLst xmlns:p="http://schemas.openxmlformats.org/presentationml/2006/main">
  <p:tag name="KSO_WM_BEAUTIFY_FLAG" val=""/>
</p:tagLst>
</file>

<file path=ppt/tags/tag528.xml><?xml version="1.0" encoding="utf-8"?>
<p:tagLst xmlns:p="http://schemas.openxmlformats.org/presentationml/2006/main">
  <p:tag name="KSO_WM_BEAUTIFY_FLAG" val=""/>
</p:tagLst>
</file>

<file path=ppt/tags/tag529.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30.xml><?xml version="1.0" encoding="utf-8"?>
<p:tagLst xmlns:p="http://schemas.openxmlformats.org/presentationml/2006/main">
  <p:tag name="KSO_WM_BEAUTIFY_FLAG" val=""/>
</p:tagLst>
</file>

<file path=ppt/tags/tag531.xml><?xml version="1.0" encoding="utf-8"?>
<p:tagLst xmlns:p="http://schemas.openxmlformats.org/presentationml/2006/main">
  <p:tag name="KSO_WM_BEAUTIFY_FLAG" val=""/>
</p:tagLst>
</file>

<file path=ppt/tags/tag532.xml><?xml version="1.0" encoding="utf-8"?>
<p:tagLst xmlns:p="http://schemas.openxmlformats.org/presentationml/2006/main">
  <p:tag name="KSO_WM_BEAUTIFY_FLAG" val=""/>
</p:tagLst>
</file>

<file path=ppt/tags/tag533.xml><?xml version="1.0" encoding="utf-8"?>
<p:tagLst xmlns:p="http://schemas.openxmlformats.org/presentationml/2006/main">
  <p:tag name="KSO_WM_BEAUTIFY_FLAG" val=""/>
</p:tagLst>
</file>

<file path=ppt/tags/tag534.xml><?xml version="1.0" encoding="utf-8"?>
<p:tagLst xmlns:p="http://schemas.openxmlformats.org/presentationml/2006/main">
  <p:tag name="KSO_WM_BEAUTIFY_FLAG" val=""/>
</p:tagLst>
</file>

<file path=ppt/tags/tag535.xml><?xml version="1.0" encoding="utf-8"?>
<p:tagLst xmlns:p="http://schemas.openxmlformats.org/presentationml/2006/main">
  <p:tag name="KSO_WM_BEAUTIFY_FLAG" val=""/>
</p:tagLst>
</file>

<file path=ppt/tags/tag536.xml><?xml version="1.0" encoding="utf-8"?>
<p:tagLst xmlns:p="http://schemas.openxmlformats.org/presentationml/2006/main">
  <p:tag name="KSO_WM_BEAUTIFY_FLAG" val=""/>
</p:tagLst>
</file>

<file path=ppt/tags/tag537.xml><?xml version="1.0" encoding="utf-8"?>
<p:tagLst xmlns:p="http://schemas.openxmlformats.org/presentationml/2006/main">
  <p:tag name="KSO_WM_BEAUTIFY_FLAG" val=""/>
</p:tagLst>
</file>

<file path=ppt/tags/tag538.xml><?xml version="1.0" encoding="utf-8"?>
<p:tagLst xmlns:p="http://schemas.openxmlformats.org/presentationml/2006/main">
  <p:tag name="KSO_WM_BEAUTIFY_FLAG" val=""/>
</p:tagLst>
</file>

<file path=ppt/tags/tag539.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40.xml><?xml version="1.0" encoding="utf-8"?>
<p:tagLst xmlns:p="http://schemas.openxmlformats.org/presentationml/2006/main">
  <p:tag name="KSO_WM_BEAUTIFY_FLAG" val=""/>
</p:tagLst>
</file>

<file path=ppt/tags/tag541.xml><?xml version="1.0" encoding="utf-8"?>
<p:tagLst xmlns:p="http://schemas.openxmlformats.org/presentationml/2006/main">
  <p:tag name="KSO_WM_BEAUTIFY_FLAG" val=""/>
</p:tagLst>
</file>

<file path=ppt/tags/tag542.xml><?xml version="1.0" encoding="utf-8"?>
<p:tagLst xmlns:p="http://schemas.openxmlformats.org/presentationml/2006/main">
  <p:tag name="KSO_WM_BEAUTIFY_FLAG" val=""/>
</p:tagLst>
</file>

<file path=ppt/tags/tag543.xml><?xml version="1.0" encoding="utf-8"?>
<p:tagLst xmlns:p="http://schemas.openxmlformats.org/presentationml/2006/main">
  <p:tag name="KSO_WM_BEAUTIFY_FLAG" val=""/>
</p:tagLst>
</file>

<file path=ppt/tags/tag544.xml><?xml version="1.0" encoding="utf-8"?>
<p:tagLst xmlns:p="http://schemas.openxmlformats.org/presentationml/2006/main">
  <p:tag name="KSO_WM_BEAUTIFY_FLAG" val=""/>
</p:tagLst>
</file>

<file path=ppt/tags/tag545.xml><?xml version="1.0" encoding="utf-8"?>
<p:tagLst xmlns:p="http://schemas.openxmlformats.org/presentationml/2006/main">
  <p:tag name="KSO_WM_BEAUTIFY_FLAG" val=""/>
</p:tagLst>
</file>

<file path=ppt/tags/tag546.xml><?xml version="1.0" encoding="utf-8"?>
<p:tagLst xmlns:p="http://schemas.openxmlformats.org/presentationml/2006/main">
  <p:tag name="KSO_WM_BEAUTIFY_FLAG" val=""/>
</p:tagLst>
</file>

<file path=ppt/tags/tag547.xml><?xml version="1.0" encoding="utf-8"?>
<p:tagLst xmlns:p="http://schemas.openxmlformats.org/presentationml/2006/main">
  <p:tag name="KSO_WM_BEAUTIFY_FLAG" val=""/>
</p:tagLst>
</file>

<file path=ppt/tags/tag548.xml><?xml version="1.0" encoding="utf-8"?>
<p:tagLst xmlns:p="http://schemas.openxmlformats.org/presentationml/2006/main">
  <p:tag name="KSO_WM_BEAUTIFY_FLAG" val=""/>
</p:tagLst>
</file>

<file path=ppt/tags/tag549.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50.xml><?xml version="1.0" encoding="utf-8"?>
<p:tagLst xmlns:p="http://schemas.openxmlformats.org/presentationml/2006/main">
  <p:tag name="KSO_WM_BEAUTIFY_FLAG" val=""/>
</p:tagLst>
</file>

<file path=ppt/tags/tag551.xml><?xml version="1.0" encoding="utf-8"?>
<p:tagLst xmlns:p="http://schemas.openxmlformats.org/presentationml/2006/main">
  <p:tag name="KSO_WM_BEAUTIFY_FLAG" val=""/>
</p:tagLst>
</file>

<file path=ppt/tags/tag552.xml><?xml version="1.0" encoding="utf-8"?>
<p:tagLst xmlns:p="http://schemas.openxmlformats.org/presentationml/2006/main">
  <p:tag name="KSO_WM_BEAUTIFY_FLAG" val=""/>
</p:tagLst>
</file>

<file path=ppt/tags/tag553.xml><?xml version="1.0" encoding="utf-8"?>
<p:tagLst xmlns:p="http://schemas.openxmlformats.org/presentationml/2006/main">
  <p:tag name="KSO_WM_BEAUTIFY_FLAG" val=""/>
</p:tagLst>
</file>

<file path=ppt/tags/tag554.xml><?xml version="1.0" encoding="utf-8"?>
<p:tagLst xmlns:p="http://schemas.openxmlformats.org/presentationml/2006/main">
  <p:tag name="KSO_WM_BEAUTIFY_FLAG" val=""/>
</p:tagLst>
</file>

<file path=ppt/tags/tag555.xml><?xml version="1.0" encoding="utf-8"?>
<p:tagLst xmlns:p="http://schemas.openxmlformats.org/presentationml/2006/main">
  <p:tag name="KSO_WM_BEAUTIFY_FLAG" val=""/>
</p:tagLst>
</file>

<file path=ppt/tags/tag556.xml><?xml version="1.0" encoding="utf-8"?>
<p:tagLst xmlns:p="http://schemas.openxmlformats.org/presentationml/2006/main">
  <p:tag name="KSO_WM_BEAUTIFY_FLAG" val=""/>
</p:tagLst>
</file>

<file path=ppt/tags/tag557.xml><?xml version="1.0" encoding="utf-8"?>
<p:tagLst xmlns:p="http://schemas.openxmlformats.org/presentationml/2006/main">
  <p:tag name="KSO_WM_BEAUTIFY_FLAG" val=""/>
</p:tagLst>
</file>

<file path=ppt/tags/tag558.xml><?xml version="1.0" encoding="utf-8"?>
<p:tagLst xmlns:p="http://schemas.openxmlformats.org/presentationml/2006/main">
  <p:tag name="KSO_WM_BEAUTIFY_FLAG" val=""/>
</p:tagLst>
</file>

<file path=ppt/tags/tag559.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60.xml><?xml version="1.0" encoding="utf-8"?>
<p:tagLst xmlns:p="http://schemas.openxmlformats.org/presentationml/2006/main">
  <p:tag name="KSO_WM_BEAUTIFY_FLAG" val=""/>
</p:tagLst>
</file>

<file path=ppt/tags/tag561.xml><?xml version="1.0" encoding="utf-8"?>
<p:tagLst xmlns:p="http://schemas.openxmlformats.org/presentationml/2006/main">
  <p:tag name="KSO_WM_BEAUTIFY_FLAG" val=""/>
</p:tagLst>
</file>

<file path=ppt/tags/tag562.xml><?xml version="1.0" encoding="utf-8"?>
<p:tagLst xmlns:p="http://schemas.openxmlformats.org/presentationml/2006/main">
  <p:tag name="KSO_WM_BEAUTIFY_FLAG" val=""/>
</p:tagLst>
</file>

<file path=ppt/tags/tag563.xml><?xml version="1.0" encoding="utf-8"?>
<p:tagLst xmlns:p="http://schemas.openxmlformats.org/presentationml/2006/main">
  <p:tag name="KSO_WM_BEAUTIFY_FLAG" val=""/>
</p:tagLst>
</file>

<file path=ppt/tags/tag564.xml><?xml version="1.0" encoding="utf-8"?>
<p:tagLst xmlns:p="http://schemas.openxmlformats.org/presentationml/2006/main">
  <p:tag name="KSO_WM_BEAUTIFY_FLAG" val=""/>
</p:tagLst>
</file>

<file path=ppt/tags/tag565.xml><?xml version="1.0" encoding="utf-8"?>
<p:tagLst xmlns:p="http://schemas.openxmlformats.org/presentationml/2006/main">
  <p:tag name="KSO_WM_BEAUTIFY_FLAG" val=""/>
</p:tagLst>
</file>

<file path=ppt/tags/tag566.xml><?xml version="1.0" encoding="utf-8"?>
<p:tagLst xmlns:p="http://schemas.openxmlformats.org/presentationml/2006/main">
  <p:tag name="KSO_WM_BEAUTIFY_FLAG" val=""/>
</p:tagLst>
</file>

<file path=ppt/tags/tag567.xml><?xml version="1.0" encoding="utf-8"?>
<p:tagLst xmlns:p="http://schemas.openxmlformats.org/presentationml/2006/main">
  <p:tag name="KSO_WM_BEAUTIFY_FLAG" val=""/>
</p:tagLst>
</file>

<file path=ppt/tags/tag568.xml><?xml version="1.0" encoding="utf-8"?>
<p:tagLst xmlns:p="http://schemas.openxmlformats.org/presentationml/2006/main">
  <p:tag name="KSO_WM_BEAUTIFY_FLAG" val=""/>
</p:tagLst>
</file>

<file path=ppt/tags/tag569.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70.xml><?xml version="1.0" encoding="utf-8"?>
<p:tagLst xmlns:p="http://schemas.openxmlformats.org/presentationml/2006/main">
  <p:tag name="KSO_WM_BEAUTIFY_FLAG" val=""/>
</p:tagLst>
</file>

<file path=ppt/tags/tag571.xml><?xml version="1.0" encoding="utf-8"?>
<p:tagLst xmlns:p="http://schemas.openxmlformats.org/presentationml/2006/main">
  <p:tag name="KSO_WM_BEAUTIFY_FLAG" val=""/>
</p:tagLst>
</file>

<file path=ppt/tags/tag572.xml><?xml version="1.0" encoding="utf-8"?>
<p:tagLst xmlns:p="http://schemas.openxmlformats.org/presentationml/2006/main">
  <p:tag name="KSO_WM_BEAUTIFY_FLAG" val=""/>
</p:tagLst>
</file>

<file path=ppt/tags/tag573.xml><?xml version="1.0" encoding="utf-8"?>
<p:tagLst xmlns:p="http://schemas.openxmlformats.org/presentationml/2006/main">
  <p:tag name="KSO_WM_BEAUTIFY_FLAG" val=""/>
</p:tagLst>
</file>

<file path=ppt/tags/tag574.xml><?xml version="1.0" encoding="utf-8"?>
<p:tagLst xmlns:p="http://schemas.openxmlformats.org/presentationml/2006/main">
  <p:tag name="KSO_WM_BEAUTIFY_FLAG" val=""/>
</p:tagLst>
</file>

<file path=ppt/tags/tag575.xml><?xml version="1.0" encoding="utf-8"?>
<p:tagLst xmlns:p="http://schemas.openxmlformats.org/presentationml/2006/main">
  <p:tag name="KSO_WM_BEAUTIFY_FLAG" val=""/>
</p:tagLst>
</file>

<file path=ppt/tags/tag576.xml><?xml version="1.0" encoding="utf-8"?>
<p:tagLst xmlns:p="http://schemas.openxmlformats.org/presentationml/2006/main">
  <p:tag name="KSO_WM_BEAUTIFY_FLAG" val=""/>
</p:tagLst>
</file>

<file path=ppt/tags/tag577.xml><?xml version="1.0" encoding="utf-8"?>
<p:tagLst xmlns:p="http://schemas.openxmlformats.org/presentationml/2006/main">
  <p:tag name="KSO_WM_BEAUTIFY_FLAG" val=""/>
</p:tagLst>
</file>

<file path=ppt/tags/tag578.xml><?xml version="1.0" encoding="utf-8"?>
<p:tagLst xmlns:p="http://schemas.openxmlformats.org/presentationml/2006/main">
  <p:tag name="KSO_WM_BEAUTIFY_FLAG" val=""/>
</p:tagLst>
</file>

<file path=ppt/tags/tag579.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80.xml><?xml version="1.0" encoding="utf-8"?>
<p:tagLst xmlns:p="http://schemas.openxmlformats.org/presentationml/2006/main">
  <p:tag name="KSO_WM_BEAUTIFY_FLAG" val=""/>
</p:tagLst>
</file>

<file path=ppt/tags/tag581.xml><?xml version="1.0" encoding="utf-8"?>
<p:tagLst xmlns:p="http://schemas.openxmlformats.org/presentationml/2006/main">
  <p:tag name="KSO_WM_BEAUTIFY_FLAG" val=""/>
</p:tagLst>
</file>

<file path=ppt/tags/tag582.xml><?xml version="1.0" encoding="utf-8"?>
<p:tagLst xmlns:p="http://schemas.openxmlformats.org/presentationml/2006/main">
  <p:tag name="KSO_WM_BEAUTIFY_FLAG" val=""/>
</p:tagLst>
</file>

<file path=ppt/tags/tag583.xml><?xml version="1.0" encoding="utf-8"?>
<p:tagLst xmlns:p="http://schemas.openxmlformats.org/presentationml/2006/main">
  <p:tag name="KSO_WM_BEAUTIFY_FLAG" val=""/>
</p:tagLst>
</file>

<file path=ppt/tags/tag584.xml><?xml version="1.0" encoding="utf-8"?>
<p:tagLst xmlns:p="http://schemas.openxmlformats.org/presentationml/2006/main">
  <p:tag name="KSO_WM_BEAUTIFY_FLAG" val=""/>
</p:tagLst>
</file>

<file path=ppt/tags/tag585.xml><?xml version="1.0" encoding="utf-8"?>
<p:tagLst xmlns:p="http://schemas.openxmlformats.org/presentationml/2006/main">
  <p:tag name="KSO_WM_BEAUTIFY_FLAG" val=""/>
</p:tagLst>
</file>

<file path=ppt/tags/tag586.xml><?xml version="1.0" encoding="utf-8"?>
<p:tagLst xmlns:p="http://schemas.openxmlformats.org/presentationml/2006/main">
  <p:tag name="KSO_WM_BEAUTIFY_FLAG" val=""/>
</p:tagLst>
</file>

<file path=ppt/tags/tag587.xml><?xml version="1.0" encoding="utf-8"?>
<p:tagLst xmlns:p="http://schemas.openxmlformats.org/presentationml/2006/main">
  <p:tag name="KSO_WM_BEAUTIFY_FLAG" val=""/>
</p:tagLst>
</file>

<file path=ppt/tags/tag588.xml><?xml version="1.0" encoding="utf-8"?>
<p:tagLst xmlns:p="http://schemas.openxmlformats.org/presentationml/2006/main">
  <p:tag name="KSO_WM_BEAUTIFY_FLAG" val=""/>
</p:tagLst>
</file>

<file path=ppt/tags/tag589.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590.xml><?xml version="1.0" encoding="utf-8"?>
<p:tagLst xmlns:p="http://schemas.openxmlformats.org/presentationml/2006/main">
  <p:tag name="KSO_WM_BEAUTIFY_FLAG" val=""/>
</p:tagLst>
</file>

<file path=ppt/tags/tag591.xml><?xml version="1.0" encoding="utf-8"?>
<p:tagLst xmlns:p="http://schemas.openxmlformats.org/presentationml/2006/main">
  <p:tag name="KSO_WM_BEAUTIFY_FLAG" val=""/>
</p:tagLst>
</file>

<file path=ppt/tags/tag592.xml><?xml version="1.0" encoding="utf-8"?>
<p:tagLst xmlns:p="http://schemas.openxmlformats.org/presentationml/2006/main">
  <p:tag name="KSO_WM_BEAUTIFY_FLAG" val=""/>
</p:tagLst>
</file>

<file path=ppt/tags/tag593.xml><?xml version="1.0" encoding="utf-8"?>
<p:tagLst xmlns:p="http://schemas.openxmlformats.org/presentationml/2006/main">
  <p:tag name="KSO_WM_BEAUTIFY_FLAG" val=""/>
</p:tagLst>
</file>

<file path=ppt/tags/tag594.xml><?xml version="1.0" encoding="utf-8"?>
<p:tagLst xmlns:p="http://schemas.openxmlformats.org/presentationml/2006/main">
  <p:tag name="KSO_WM_BEAUTIFY_FLAG" val=""/>
</p:tagLst>
</file>

<file path=ppt/tags/tag595.xml><?xml version="1.0" encoding="utf-8"?>
<p:tagLst xmlns:p="http://schemas.openxmlformats.org/presentationml/2006/main">
  <p:tag name="KSO_WM_BEAUTIFY_FLAG" val=""/>
</p:tagLst>
</file>

<file path=ppt/tags/tag596.xml><?xml version="1.0" encoding="utf-8"?>
<p:tagLst xmlns:p="http://schemas.openxmlformats.org/presentationml/2006/main">
  <p:tag name="KSO_WM_BEAUTIFY_FLAG" val=""/>
</p:tagLst>
</file>

<file path=ppt/tags/tag597.xml><?xml version="1.0" encoding="utf-8"?>
<p:tagLst xmlns:p="http://schemas.openxmlformats.org/presentationml/2006/main">
  <p:tag name="KSO_WM_BEAUTIFY_FLAG" val=""/>
</p:tagLst>
</file>

<file path=ppt/tags/tag598.xml><?xml version="1.0" encoding="utf-8"?>
<p:tagLst xmlns:p="http://schemas.openxmlformats.org/presentationml/2006/main">
  <p:tag name="KSO_WM_BEAUTIFY_FLAG" val=""/>
</p:tagLst>
</file>

<file path=ppt/tags/tag599.xml><?xml version="1.0" encoding="utf-8"?>
<p:tagLst xmlns:p="http://schemas.openxmlformats.org/presentationml/2006/main">
  <p:tag name="KSO_WM_BEAUTIFY_FLAG" val=""/>
</p:tagLst>
</file>

<file path=ppt/tags/tag6.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FILL_FORE_SCHEMECOLOR_INDEX_BRIGHTNESS" val="0"/>
  <p:tag name="KSO_WM_UNIT_FILL_FORE_SCHEMECOLOR_INDEX" val="5"/>
  <p:tag name="KSO_WM_UNIT_FILL_TYPE" val="1"/>
  <p:tag name="KSO_WM_BEAUTIFY_FLAG" val=""/>
</p:tagLst>
</file>

<file path=ppt/tags/tag60.xml><?xml version="1.0" encoding="utf-8"?>
<p:tagLst xmlns:p="http://schemas.openxmlformats.org/presentationml/2006/main">
  <p:tag name="KSO_WM_BEAUTIFY_FLAG" val=""/>
</p:tagLst>
</file>

<file path=ppt/tags/tag600.xml><?xml version="1.0" encoding="utf-8"?>
<p:tagLst xmlns:p="http://schemas.openxmlformats.org/presentationml/2006/main">
  <p:tag name="KSO_WM_BEAUTIFY_FLAG" val=""/>
</p:tagLst>
</file>

<file path=ppt/tags/tag601.xml><?xml version="1.0" encoding="utf-8"?>
<p:tagLst xmlns:p="http://schemas.openxmlformats.org/presentationml/2006/main">
  <p:tag name="KSO_WM_BEAUTIFY_FLAG" val=""/>
</p:tagLst>
</file>

<file path=ppt/tags/tag602.xml><?xml version="1.0" encoding="utf-8"?>
<p:tagLst xmlns:p="http://schemas.openxmlformats.org/presentationml/2006/main">
  <p:tag name="KSO_WM_BEAUTIFY_FLAG" val=""/>
</p:tagLst>
</file>

<file path=ppt/tags/tag603.xml><?xml version="1.0" encoding="utf-8"?>
<p:tagLst xmlns:p="http://schemas.openxmlformats.org/presentationml/2006/main">
  <p:tag name="KSO_WM_BEAUTIFY_FLAG" val=""/>
</p:tagLst>
</file>

<file path=ppt/tags/tag604.xml><?xml version="1.0" encoding="utf-8"?>
<p:tagLst xmlns:p="http://schemas.openxmlformats.org/presentationml/2006/main">
  <p:tag name="KSO_WM_BEAUTIFY_FLAG" val=""/>
</p:tagLst>
</file>

<file path=ppt/tags/tag605.xml><?xml version="1.0" encoding="utf-8"?>
<p:tagLst xmlns:p="http://schemas.openxmlformats.org/presentationml/2006/main">
  <p:tag name="KSO_WM_BEAUTIFY_FLAG" val=""/>
</p:tagLst>
</file>

<file path=ppt/tags/tag606.xml><?xml version="1.0" encoding="utf-8"?>
<p:tagLst xmlns:p="http://schemas.openxmlformats.org/presentationml/2006/main">
  <p:tag name="KSO_WM_BEAUTIFY_FLAG" val=""/>
</p:tagLst>
</file>

<file path=ppt/tags/tag607.xml><?xml version="1.0" encoding="utf-8"?>
<p:tagLst xmlns:p="http://schemas.openxmlformats.org/presentationml/2006/main">
  <p:tag name="KSO_WM_BEAUTIFY_FLAG" val=""/>
</p:tagLst>
</file>

<file path=ppt/tags/tag608.xml><?xml version="1.0" encoding="utf-8"?>
<p:tagLst xmlns:p="http://schemas.openxmlformats.org/presentationml/2006/main">
  <p:tag name="KSO_WM_BEAUTIFY_FLAG" val=""/>
</p:tagLst>
</file>

<file path=ppt/tags/tag609.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10.xml><?xml version="1.0" encoding="utf-8"?>
<p:tagLst xmlns:p="http://schemas.openxmlformats.org/presentationml/2006/main">
  <p:tag name="KSO_WM_BEAUTIFY_FLAG" val=""/>
</p:tagLst>
</file>

<file path=ppt/tags/tag611.xml><?xml version="1.0" encoding="utf-8"?>
<p:tagLst xmlns:p="http://schemas.openxmlformats.org/presentationml/2006/main">
  <p:tag name="KSO_WM_BEAUTIFY_FLAG" val=""/>
</p:tagLst>
</file>

<file path=ppt/tags/tag612.xml><?xml version="1.0" encoding="utf-8"?>
<p:tagLst xmlns:p="http://schemas.openxmlformats.org/presentationml/2006/main">
  <p:tag name="KSO_WM_BEAUTIFY_FLAG" val=""/>
</p:tagLst>
</file>

<file path=ppt/tags/tag613.xml><?xml version="1.0" encoding="utf-8"?>
<p:tagLst xmlns:p="http://schemas.openxmlformats.org/presentationml/2006/main">
  <p:tag name="KSO_WM_BEAUTIFY_FLAG" val=""/>
</p:tagLst>
</file>

<file path=ppt/tags/tag614.xml><?xml version="1.0" encoding="utf-8"?>
<p:tagLst xmlns:p="http://schemas.openxmlformats.org/presentationml/2006/main">
  <p:tag name="KSO_WM_BEAUTIFY_FLAG" val=""/>
</p:tagLst>
</file>

<file path=ppt/tags/tag615.xml><?xml version="1.0" encoding="utf-8"?>
<p:tagLst xmlns:p="http://schemas.openxmlformats.org/presentationml/2006/main">
  <p:tag name="KSO_WM_BEAUTIFY_FLAG" val=""/>
</p:tagLst>
</file>

<file path=ppt/tags/tag616.xml><?xml version="1.0" encoding="utf-8"?>
<p:tagLst xmlns:p="http://schemas.openxmlformats.org/presentationml/2006/main">
  <p:tag name="KSO_WM_BEAUTIFY_FLAG" val=""/>
</p:tagLst>
</file>

<file path=ppt/tags/tag617.xml><?xml version="1.0" encoding="utf-8"?>
<p:tagLst xmlns:p="http://schemas.openxmlformats.org/presentationml/2006/main">
  <p:tag name="KSO_WM_BEAUTIFY_FLAG" val=""/>
</p:tagLst>
</file>

<file path=ppt/tags/tag618.xml><?xml version="1.0" encoding="utf-8"?>
<p:tagLst xmlns:p="http://schemas.openxmlformats.org/presentationml/2006/main">
  <p:tag name="KSO_WM_BEAUTIFY_FLAG" val=""/>
</p:tagLst>
</file>

<file path=ppt/tags/tag619.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20.xml><?xml version="1.0" encoding="utf-8"?>
<p:tagLst xmlns:p="http://schemas.openxmlformats.org/presentationml/2006/main">
  <p:tag name="KSO_WM_BEAUTIFY_FLAG" val=""/>
</p:tagLst>
</file>

<file path=ppt/tags/tag621.xml><?xml version="1.0" encoding="utf-8"?>
<p:tagLst xmlns:p="http://schemas.openxmlformats.org/presentationml/2006/main">
  <p:tag name="KSO_WM_BEAUTIFY_FLAG" val=""/>
</p:tagLst>
</file>

<file path=ppt/tags/tag622.xml><?xml version="1.0" encoding="utf-8"?>
<p:tagLst xmlns:p="http://schemas.openxmlformats.org/presentationml/2006/main">
  <p:tag name="KSO_WM_BEAUTIFY_FLAG" val=""/>
</p:tagLst>
</file>

<file path=ppt/tags/tag623.xml><?xml version="1.0" encoding="utf-8"?>
<p:tagLst xmlns:p="http://schemas.openxmlformats.org/presentationml/2006/main">
  <p:tag name="KSO_WM_BEAUTIFY_FLAG" val=""/>
</p:tagLst>
</file>

<file path=ppt/tags/tag624.xml><?xml version="1.0" encoding="utf-8"?>
<p:tagLst xmlns:p="http://schemas.openxmlformats.org/presentationml/2006/main">
  <p:tag name="KSO_WM_BEAUTIFY_FLAG" val=""/>
</p:tagLst>
</file>

<file path=ppt/tags/tag625.xml><?xml version="1.0" encoding="utf-8"?>
<p:tagLst xmlns:p="http://schemas.openxmlformats.org/presentationml/2006/main">
  <p:tag name="KSO_WM_BEAUTIFY_FLAG" val=""/>
</p:tagLst>
</file>

<file path=ppt/tags/tag626.xml><?xml version="1.0" encoding="utf-8"?>
<p:tagLst xmlns:p="http://schemas.openxmlformats.org/presentationml/2006/main">
  <p:tag name="KSO_WM_BEAUTIFY_FLAG" val=""/>
</p:tagLst>
</file>

<file path=ppt/tags/tag627.xml><?xml version="1.0" encoding="utf-8"?>
<p:tagLst xmlns:p="http://schemas.openxmlformats.org/presentationml/2006/main">
  <p:tag name="KSO_WM_BEAUTIFY_FLAG" val=""/>
</p:tagLst>
</file>

<file path=ppt/tags/tag628.xml><?xml version="1.0" encoding="utf-8"?>
<p:tagLst xmlns:p="http://schemas.openxmlformats.org/presentationml/2006/main">
  <p:tag name="KSO_WM_BEAUTIFY_FLAG" val=""/>
</p:tagLst>
</file>

<file path=ppt/tags/tag629.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30.xml><?xml version="1.0" encoding="utf-8"?>
<p:tagLst xmlns:p="http://schemas.openxmlformats.org/presentationml/2006/main">
  <p:tag name="KSO_WM_BEAUTIFY_FLAG" val=""/>
</p:tagLst>
</file>

<file path=ppt/tags/tag631.xml><?xml version="1.0" encoding="utf-8"?>
<p:tagLst xmlns:p="http://schemas.openxmlformats.org/presentationml/2006/main">
  <p:tag name="KSO_WM_BEAUTIFY_FLAG" val=""/>
</p:tagLst>
</file>

<file path=ppt/tags/tag632.xml><?xml version="1.0" encoding="utf-8"?>
<p:tagLst xmlns:p="http://schemas.openxmlformats.org/presentationml/2006/main">
  <p:tag name="KSO_WM_BEAUTIFY_FLAG" val=""/>
</p:tagLst>
</file>

<file path=ppt/tags/tag633.xml><?xml version="1.0" encoding="utf-8"?>
<p:tagLst xmlns:p="http://schemas.openxmlformats.org/presentationml/2006/main">
  <p:tag name="KSO_WM_BEAUTIFY_FLAG" val=""/>
</p:tagLst>
</file>

<file path=ppt/tags/tag634.xml><?xml version="1.0" encoding="utf-8"?>
<p:tagLst xmlns:p="http://schemas.openxmlformats.org/presentationml/2006/main">
  <p:tag name="KSO_WM_BEAUTIFY_FLAG" val=""/>
</p:tagLst>
</file>

<file path=ppt/tags/tag635.xml><?xml version="1.0" encoding="utf-8"?>
<p:tagLst xmlns:p="http://schemas.openxmlformats.org/presentationml/2006/main">
  <p:tag name="KSO_WM_BEAUTIFY_FLAG" val=""/>
</p:tagLst>
</file>

<file path=ppt/tags/tag636.xml><?xml version="1.0" encoding="utf-8"?>
<p:tagLst xmlns:p="http://schemas.openxmlformats.org/presentationml/2006/main">
  <p:tag name="KSO_WM_BEAUTIFY_FLAG" val=""/>
</p:tagLst>
</file>

<file path=ppt/tags/tag637.xml><?xml version="1.0" encoding="utf-8"?>
<p:tagLst xmlns:p="http://schemas.openxmlformats.org/presentationml/2006/main">
  <p:tag name="KSO_WM_BEAUTIFY_FLAG" val=""/>
</p:tagLst>
</file>

<file path=ppt/tags/tag638.xml><?xml version="1.0" encoding="utf-8"?>
<p:tagLst xmlns:p="http://schemas.openxmlformats.org/presentationml/2006/main">
  <p:tag name="KSO_WM_BEAUTIFY_FLAG" val=""/>
</p:tagLst>
</file>

<file path=ppt/tags/tag639.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40.xml><?xml version="1.0" encoding="utf-8"?>
<p:tagLst xmlns:p="http://schemas.openxmlformats.org/presentationml/2006/main">
  <p:tag name="KSO_WM_BEAUTIFY_FLAG" val=""/>
</p:tagLst>
</file>

<file path=ppt/tags/tag641.xml><?xml version="1.0" encoding="utf-8"?>
<p:tagLst xmlns:p="http://schemas.openxmlformats.org/presentationml/2006/main">
  <p:tag name="KSO_WM_BEAUTIFY_FLAG" val=""/>
</p:tagLst>
</file>

<file path=ppt/tags/tag642.xml><?xml version="1.0" encoding="utf-8"?>
<p:tagLst xmlns:p="http://schemas.openxmlformats.org/presentationml/2006/main">
  <p:tag name="KSO_WM_BEAUTIFY_FLAG" val=""/>
</p:tagLst>
</file>

<file path=ppt/tags/tag643.xml><?xml version="1.0" encoding="utf-8"?>
<p:tagLst xmlns:p="http://schemas.openxmlformats.org/presentationml/2006/main">
  <p:tag name="KSO_WM_BEAUTIFY_FLAG" val=""/>
</p:tagLst>
</file>

<file path=ppt/tags/tag644.xml><?xml version="1.0" encoding="utf-8"?>
<p:tagLst xmlns:p="http://schemas.openxmlformats.org/presentationml/2006/main">
  <p:tag name="KSO_WM_BEAUTIFY_FLAG" val=""/>
</p:tagLst>
</file>

<file path=ppt/tags/tag645.xml><?xml version="1.0" encoding="utf-8"?>
<p:tagLst xmlns:p="http://schemas.openxmlformats.org/presentationml/2006/main">
  <p:tag name="KSO_WM_BEAUTIFY_FLAG" val=""/>
</p:tagLst>
</file>

<file path=ppt/tags/tag646.xml><?xml version="1.0" encoding="utf-8"?>
<p:tagLst xmlns:p="http://schemas.openxmlformats.org/presentationml/2006/main">
  <p:tag name="KSO_WM_BEAUTIFY_FLAG" val=""/>
</p:tagLst>
</file>

<file path=ppt/tags/tag647.xml><?xml version="1.0" encoding="utf-8"?>
<p:tagLst xmlns:p="http://schemas.openxmlformats.org/presentationml/2006/main">
  <p:tag name="KSO_WM_BEAUTIFY_FLAG" val=""/>
</p:tagLst>
</file>

<file path=ppt/tags/tag648.xml><?xml version="1.0" encoding="utf-8"?>
<p:tagLst xmlns:p="http://schemas.openxmlformats.org/presentationml/2006/main">
  <p:tag name="KSO_WM_BEAUTIFY_FLAG" val=""/>
</p:tagLst>
</file>

<file path=ppt/tags/tag649.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50.xml><?xml version="1.0" encoding="utf-8"?>
<p:tagLst xmlns:p="http://schemas.openxmlformats.org/presentationml/2006/main">
  <p:tag name="KSO_WM_BEAUTIFY_FLAG" val=""/>
</p:tagLst>
</file>

<file path=ppt/tags/tag651.xml><?xml version="1.0" encoding="utf-8"?>
<p:tagLst xmlns:p="http://schemas.openxmlformats.org/presentationml/2006/main">
  <p:tag name="KSO_WM_BEAUTIFY_FLAG" val=""/>
</p:tagLst>
</file>

<file path=ppt/tags/tag652.xml><?xml version="1.0" encoding="utf-8"?>
<p:tagLst xmlns:p="http://schemas.openxmlformats.org/presentationml/2006/main">
  <p:tag name="KSO_WM_BEAUTIFY_FLAG" val=""/>
</p:tagLst>
</file>

<file path=ppt/tags/tag653.xml><?xml version="1.0" encoding="utf-8"?>
<p:tagLst xmlns:p="http://schemas.openxmlformats.org/presentationml/2006/main">
  <p:tag name="KSO_WM_BEAUTIFY_FLAG" val=""/>
</p:tagLst>
</file>

<file path=ppt/tags/tag654.xml><?xml version="1.0" encoding="utf-8"?>
<p:tagLst xmlns:p="http://schemas.openxmlformats.org/presentationml/2006/main">
  <p:tag name="KSO_WM_BEAUTIFY_FLAG" val=""/>
</p:tagLst>
</file>

<file path=ppt/tags/tag655.xml><?xml version="1.0" encoding="utf-8"?>
<p:tagLst xmlns:p="http://schemas.openxmlformats.org/presentationml/2006/main">
  <p:tag name="KSO_WM_BEAUTIFY_FLAG" val=""/>
</p:tagLst>
</file>

<file path=ppt/tags/tag656.xml><?xml version="1.0" encoding="utf-8"?>
<p:tagLst xmlns:p="http://schemas.openxmlformats.org/presentationml/2006/main">
  <p:tag name="KSO_WM_BEAUTIFY_FLAG" val=""/>
</p:tagLst>
</file>

<file path=ppt/tags/tag657.xml><?xml version="1.0" encoding="utf-8"?>
<p:tagLst xmlns:p="http://schemas.openxmlformats.org/presentationml/2006/main">
  <p:tag name="KSO_WM_BEAUTIFY_FLAG" val=""/>
</p:tagLst>
</file>

<file path=ppt/tags/tag658.xml><?xml version="1.0" encoding="utf-8"?>
<p:tagLst xmlns:p="http://schemas.openxmlformats.org/presentationml/2006/main">
  <p:tag name="KSO_WM_BEAUTIFY_FLAG" val=""/>
</p:tagLst>
</file>

<file path=ppt/tags/tag659.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60.xml><?xml version="1.0" encoding="utf-8"?>
<p:tagLst xmlns:p="http://schemas.openxmlformats.org/presentationml/2006/main">
  <p:tag name="KSO_WM_BEAUTIFY_FLAG" val=""/>
</p:tagLst>
</file>

<file path=ppt/tags/tag661.xml><?xml version="1.0" encoding="utf-8"?>
<p:tagLst xmlns:p="http://schemas.openxmlformats.org/presentationml/2006/main">
  <p:tag name="KSO_WM_BEAUTIFY_FLAG" val=""/>
</p:tagLst>
</file>

<file path=ppt/tags/tag662.xml><?xml version="1.0" encoding="utf-8"?>
<p:tagLst xmlns:p="http://schemas.openxmlformats.org/presentationml/2006/main">
  <p:tag name="KSO_WM_BEAUTIFY_FLAG" val=""/>
</p:tagLst>
</file>

<file path=ppt/tags/tag663.xml><?xml version="1.0" encoding="utf-8"?>
<p:tagLst xmlns:p="http://schemas.openxmlformats.org/presentationml/2006/main">
  <p:tag name="KSO_WM_BEAUTIFY_FLAG" val=""/>
</p:tagLst>
</file>

<file path=ppt/tags/tag664.xml><?xml version="1.0" encoding="utf-8"?>
<p:tagLst xmlns:p="http://schemas.openxmlformats.org/presentationml/2006/main">
  <p:tag name="KSO_WM_BEAUTIFY_FLAG" val=""/>
</p:tagLst>
</file>

<file path=ppt/tags/tag665.xml><?xml version="1.0" encoding="utf-8"?>
<p:tagLst xmlns:p="http://schemas.openxmlformats.org/presentationml/2006/main">
  <p:tag name="KSO_WM_BEAUTIFY_FLAG" val=""/>
</p:tagLst>
</file>

<file path=ppt/tags/tag666.xml><?xml version="1.0" encoding="utf-8"?>
<p:tagLst xmlns:p="http://schemas.openxmlformats.org/presentationml/2006/main">
  <p:tag name="KSO_WM_BEAUTIFY_FLAG" val=""/>
</p:tagLst>
</file>

<file path=ppt/tags/tag667.xml><?xml version="1.0" encoding="utf-8"?>
<p:tagLst xmlns:p="http://schemas.openxmlformats.org/presentationml/2006/main">
  <p:tag name="KSO_WM_BEAUTIFY_FLAG" val=""/>
</p:tagLst>
</file>

<file path=ppt/tags/tag668.xml><?xml version="1.0" encoding="utf-8"?>
<p:tagLst xmlns:p="http://schemas.openxmlformats.org/presentationml/2006/main">
  <p:tag name="KSO_WM_BEAUTIFY_FLAG" val=""/>
</p:tagLst>
</file>

<file path=ppt/tags/tag669.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70.xml><?xml version="1.0" encoding="utf-8"?>
<p:tagLst xmlns:p="http://schemas.openxmlformats.org/presentationml/2006/main">
  <p:tag name="KSO_WM_BEAUTIFY_FLAG" val=""/>
</p:tagLst>
</file>

<file path=ppt/tags/tag671.xml><?xml version="1.0" encoding="utf-8"?>
<p:tagLst xmlns:p="http://schemas.openxmlformats.org/presentationml/2006/main">
  <p:tag name="KSO_WM_BEAUTIFY_FLAG" val=""/>
</p:tagLst>
</file>

<file path=ppt/tags/tag672.xml><?xml version="1.0" encoding="utf-8"?>
<p:tagLst xmlns:p="http://schemas.openxmlformats.org/presentationml/2006/main">
  <p:tag name="KSO_WM_BEAUTIFY_FLAG" val=""/>
</p:tagLst>
</file>

<file path=ppt/tags/tag673.xml><?xml version="1.0" encoding="utf-8"?>
<p:tagLst xmlns:p="http://schemas.openxmlformats.org/presentationml/2006/main">
  <p:tag name="KSO_WM_BEAUTIFY_FLAG" val=""/>
</p:tagLst>
</file>

<file path=ppt/tags/tag674.xml><?xml version="1.0" encoding="utf-8"?>
<p:tagLst xmlns:p="http://schemas.openxmlformats.org/presentationml/2006/main">
  <p:tag name="KSO_WM_BEAUTIFY_FLAG" val=""/>
</p:tagLst>
</file>

<file path=ppt/tags/tag675.xml><?xml version="1.0" encoding="utf-8"?>
<p:tagLst xmlns:p="http://schemas.openxmlformats.org/presentationml/2006/main">
  <p:tag name="KSO_WM_BEAUTIFY_FLAG" val=""/>
</p:tagLst>
</file>

<file path=ppt/tags/tag676.xml><?xml version="1.0" encoding="utf-8"?>
<p:tagLst xmlns:p="http://schemas.openxmlformats.org/presentationml/2006/main">
  <p:tag name="KSO_WM_BEAUTIFY_FLAG" val=""/>
</p:tagLst>
</file>

<file path=ppt/tags/tag677.xml><?xml version="1.0" encoding="utf-8"?>
<p:tagLst xmlns:p="http://schemas.openxmlformats.org/presentationml/2006/main">
  <p:tag name="KSO_WM_BEAUTIFY_FLAG" val=""/>
</p:tagLst>
</file>

<file path=ppt/tags/tag678.xml><?xml version="1.0" encoding="utf-8"?>
<p:tagLst xmlns:p="http://schemas.openxmlformats.org/presentationml/2006/main">
  <p:tag name="KSO_WM_BEAUTIFY_FLAG" val=""/>
</p:tagLst>
</file>

<file path=ppt/tags/tag679.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80.xml><?xml version="1.0" encoding="utf-8"?>
<p:tagLst xmlns:p="http://schemas.openxmlformats.org/presentationml/2006/main">
  <p:tag name="KSO_WM_BEAUTIFY_FLAG" val=""/>
</p:tagLst>
</file>

<file path=ppt/tags/tag681.xml><?xml version="1.0" encoding="utf-8"?>
<p:tagLst xmlns:p="http://schemas.openxmlformats.org/presentationml/2006/main">
  <p:tag name="KSO_WM_BEAUTIFY_FLAG" val=""/>
</p:tagLst>
</file>

<file path=ppt/tags/tag682.xml><?xml version="1.0" encoding="utf-8"?>
<p:tagLst xmlns:p="http://schemas.openxmlformats.org/presentationml/2006/main">
  <p:tag name="KSO_WM_BEAUTIFY_FLAG" val=""/>
</p:tagLst>
</file>

<file path=ppt/tags/tag683.xml><?xml version="1.0" encoding="utf-8"?>
<p:tagLst xmlns:p="http://schemas.openxmlformats.org/presentationml/2006/main">
  <p:tag name="KSO_WM_BEAUTIFY_FLAG" val=""/>
</p:tagLst>
</file>

<file path=ppt/tags/tag684.xml><?xml version="1.0" encoding="utf-8"?>
<p:tagLst xmlns:p="http://schemas.openxmlformats.org/presentationml/2006/main">
  <p:tag name="KSO_WM_BEAUTIFY_FLAG" val=""/>
</p:tagLst>
</file>

<file path=ppt/tags/tag685.xml><?xml version="1.0" encoding="utf-8"?>
<p:tagLst xmlns:p="http://schemas.openxmlformats.org/presentationml/2006/main">
  <p:tag name="KSO_WM_BEAUTIFY_FLAG" val=""/>
</p:tagLst>
</file>

<file path=ppt/tags/tag686.xml><?xml version="1.0" encoding="utf-8"?>
<p:tagLst xmlns:p="http://schemas.openxmlformats.org/presentationml/2006/main">
  <p:tag name="KSO_WM_BEAUTIFY_FLAG" val=""/>
</p:tagLst>
</file>

<file path=ppt/tags/tag687.xml><?xml version="1.0" encoding="utf-8"?>
<p:tagLst xmlns:p="http://schemas.openxmlformats.org/presentationml/2006/main">
  <p:tag name="KSO_WM_BEAUTIFY_FLAG" val=""/>
</p:tagLst>
</file>

<file path=ppt/tags/tag688.xml><?xml version="1.0" encoding="utf-8"?>
<p:tagLst xmlns:p="http://schemas.openxmlformats.org/presentationml/2006/main">
  <p:tag name="KSO_WM_BEAUTIFY_FLAG" val=""/>
</p:tagLst>
</file>

<file path=ppt/tags/tag689.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690.xml><?xml version="1.0" encoding="utf-8"?>
<p:tagLst xmlns:p="http://schemas.openxmlformats.org/presentationml/2006/main">
  <p:tag name="KSO_WM_BEAUTIFY_FLAG" val=""/>
</p:tagLst>
</file>

<file path=ppt/tags/tag691.xml><?xml version="1.0" encoding="utf-8"?>
<p:tagLst xmlns:p="http://schemas.openxmlformats.org/presentationml/2006/main">
  <p:tag name="KSO_WM_BEAUTIFY_FLAG" val=""/>
</p:tagLst>
</file>

<file path=ppt/tags/tag692.xml><?xml version="1.0" encoding="utf-8"?>
<p:tagLst xmlns:p="http://schemas.openxmlformats.org/presentationml/2006/main">
  <p:tag name="KSO_WM_BEAUTIFY_FLAG" val=""/>
</p:tagLst>
</file>

<file path=ppt/tags/tag693.xml><?xml version="1.0" encoding="utf-8"?>
<p:tagLst xmlns:p="http://schemas.openxmlformats.org/presentationml/2006/main">
  <p:tag name="KSO_WM_BEAUTIFY_FLAG" val=""/>
</p:tagLst>
</file>

<file path=ppt/tags/tag694.xml><?xml version="1.0" encoding="utf-8"?>
<p:tagLst xmlns:p="http://schemas.openxmlformats.org/presentationml/2006/main">
  <p:tag name="KSO_WM_BEAUTIFY_FLAG" val=""/>
</p:tagLst>
</file>

<file path=ppt/tags/tag695.xml><?xml version="1.0" encoding="utf-8"?>
<p:tagLst xmlns:p="http://schemas.openxmlformats.org/presentationml/2006/main">
  <p:tag name="KSO_WM_BEAUTIFY_FLAG" val=""/>
</p:tagLst>
</file>

<file path=ppt/tags/tag696.xml><?xml version="1.0" encoding="utf-8"?>
<p:tagLst xmlns:p="http://schemas.openxmlformats.org/presentationml/2006/main">
  <p:tag name="KSO_WM_BEAUTIFY_FLAG" val=""/>
</p:tagLst>
</file>

<file path=ppt/tags/tag697.xml><?xml version="1.0" encoding="utf-8"?>
<p:tagLst xmlns:p="http://schemas.openxmlformats.org/presentationml/2006/main">
  <p:tag name="KSO_WM_BEAUTIFY_FLAG" val=""/>
</p:tagLst>
</file>

<file path=ppt/tags/tag698.xml><?xml version="1.0" encoding="utf-8"?>
<p:tagLst xmlns:p="http://schemas.openxmlformats.org/presentationml/2006/main">
  <p:tag name="KSO_WM_BEAUTIFY_FLAG" val=""/>
</p:tagLst>
</file>

<file path=ppt/tags/tag699.xml><?xml version="1.0" encoding="utf-8"?>
<p:tagLst xmlns:p="http://schemas.openxmlformats.org/presentationml/2006/main">
  <p:tag name="KSO_WM_BEAUTIFY_FLAG" val=""/>
</p:tagLst>
</file>

<file path=ppt/tags/tag7.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FILL_FORE_SCHEMECOLOR_INDEX_BRIGHTNESS" val="0"/>
  <p:tag name="KSO_WM_UNIT_FILL_FORE_SCHEMECOLOR_INDEX" val="6"/>
  <p:tag name="KSO_WM_UNIT_FILL_TYPE" val="1"/>
  <p:tag name="KSO_WM_BEAUTIFY_FLAG" val=""/>
</p:tagLst>
</file>

<file path=ppt/tags/tag70.xml><?xml version="1.0" encoding="utf-8"?>
<p:tagLst xmlns:p="http://schemas.openxmlformats.org/presentationml/2006/main">
  <p:tag name="KSO_WM_BEAUTIFY_FLAG" val=""/>
</p:tagLst>
</file>

<file path=ppt/tags/tag700.xml><?xml version="1.0" encoding="utf-8"?>
<p:tagLst xmlns:p="http://schemas.openxmlformats.org/presentationml/2006/main">
  <p:tag name="KSO_WM_BEAUTIFY_FLAG" val=""/>
</p:tagLst>
</file>

<file path=ppt/tags/tag701.xml><?xml version="1.0" encoding="utf-8"?>
<p:tagLst xmlns:p="http://schemas.openxmlformats.org/presentationml/2006/main">
  <p:tag name="KSO_WM_BEAUTIFY_FLAG" val=""/>
</p:tagLst>
</file>

<file path=ppt/tags/tag702.xml><?xml version="1.0" encoding="utf-8"?>
<p:tagLst xmlns:p="http://schemas.openxmlformats.org/presentationml/2006/main">
  <p:tag name="KSO_WM_BEAUTIFY_FLAG" val=""/>
</p:tagLst>
</file>

<file path=ppt/tags/tag703.xml><?xml version="1.0" encoding="utf-8"?>
<p:tagLst xmlns:p="http://schemas.openxmlformats.org/presentationml/2006/main">
  <p:tag name="KSO_WM_BEAUTIFY_FLAG" val=""/>
</p:tagLst>
</file>

<file path=ppt/tags/tag704.xml><?xml version="1.0" encoding="utf-8"?>
<p:tagLst xmlns:p="http://schemas.openxmlformats.org/presentationml/2006/main">
  <p:tag name="KSO_WM_BEAUTIFY_FLAG" val=""/>
</p:tagLst>
</file>

<file path=ppt/tags/tag705.xml><?xml version="1.0" encoding="utf-8"?>
<p:tagLst xmlns:p="http://schemas.openxmlformats.org/presentationml/2006/main">
  <p:tag name="KSO_WM_BEAUTIFY_FLAG" val=""/>
</p:tagLst>
</file>

<file path=ppt/tags/tag706.xml><?xml version="1.0" encoding="utf-8"?>
<p:tagLst xmlns:p="http://schemas.openxmlformats.org/presentationml/2006/main">
  <p:tag name="KSO_WM_BEAUTIFY_FLAG" val=""/>
</p:tagLst>
</file>

<file path=ppt/tags/tag707.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708.xml><?xml version="1.0" encoding="utf-8"?>
<p:tagLst xmlns:p="http://schemas.openxmlformats.org/presentationml/2006/main">
  <p:tag name="KSO_WM_BEAUTIFY_FLAG" val=""/>
</p:tagLst>
</file>

<file path=ppt/tags/tag709.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10.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711.xml><?xml version="1.0" encoding="utf-8"?>
<p:tagLst xmlns:p="http://schemas.openxmlformats.org/presentationml/2006/main">
  <p:tag name="KSO_WM_BEAUTIFY_FLAG" val=""/>
</p:tagLst>
</file>

<file path=ppt/tags/tag712.xml><?xml version="1.0" encoding="utf-8"?>
<p:tagLst xmlns:p="http://schemas.openxmlformats.org/presentationml/2006/main">
  <p:tag name="KSO_WM_BEAUTIFY_FLAG" val=""/>
</p:tagLst>
</file>

<file path=ppt/tags/tag713.xml><?xml version="1.0" encoding="utf-8"?>
<p:tagLst xmlns:p="http://schemas.openxmlformats.org/presentationml/2006/main">
  <p:tag name="KSO_WM_BEAUTIFY_FLAG" val=""/>
</p:tagLst>
</file>

<file path=ppt/tags/tag714.xml><?xml version="1.0" encoding="utf-8"?>
<p:tagLst xmlns:p="http://schemas.openxmlformats.org/presentationml/2006/main">
  <p:tag name="KSO_WM_BEAUTIFY_FLAG" val=""/>
</p:tagLst>
</file>

<file path=ppt/tags/tag715.xml><?xml version="1.0" encoding="utf-8"?>
<p:tagLst xmlns:p="http://schemas.openxmlformats.org/presentationml/2006/main">
  <p:tag name="KSO_WM_BEAUTIFY_FLAG" val=""/>
</p:tagLst>
</file>

<file path=ppt/tags/tag716.xml><?xml version="1.0" encoding="utf-8"?>
<p:tagLst xmlns:p="http://schemas.openxmlformats.org/presentationml/2006/main">
  <p:tag name="KSO_WM_BEAUTIFY_FLAG" val=""/>
</p:tagLst>
</file>

<file path=ppt/tags/tag717.xml><?xml version="1.0" encoding="utf-8"?>
<p:tagLst xmlns:p="http://schemas.openxmlformats.org/presentationml/2006/main">
  <p:tag name="KSO_WM_BEAUTIFY_FLAG" val=""/>
</p:tagLst>
</file>

<file path=ppt/tags/tag718.xml><?xml version="1.0" encoding="utf-8"?>
<p:tagLst xmlns:p="http://schemas.openxmlformats.org/presentationml/2006/main">
  <p:tag name="KSO_WM_BEAUTIFY_FLAG" val=""/>
</p:tagLst>
</file>

<file path=ppt/tags/tag719.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20.xml><?xml version="1.0" encoding="utf-8"?>
<p:tagLst xmlns:p="http://schemas.openxmlformats.org/presentationml/2006/main">
  <p:tag name="KSO_WM_BEAUTIFY_FLAG" val=""/>
</p:tagLst>
</file>

<file path=ppt/tags/tag721.xml><?xml version="1.0" encoding="utf-8"?>
<p:tagLst xmlns:p="http://schemas.openxmlformats.org/presentationml/2006/main">
  <p:tag name="KSO_WM_BEAUTIFY_FLAG" val=""/>
</p:tagLst>
</file>

<file path=ppt/tags/tag722.xml><?xml version="1.0" encoding="utf-8"?>
<p:tagLst xmlns:p="http://schemas.openxmlformats.org/presentationml/2006/main">
  <p:tag name="KSO_WM_BEAUTIFY_FLAG" val=""/>
</p:tagLst>
</file>

<file path=ppt/tags/tag723.xml><?xml version="1.0" encoding="utf-8"?>
<p:tagLst xmlns:p="http://schemas.openxmlformats.org/presentationml/2006/main">
  <p:tag name="KSO_WM_BEAUTIFY_FLAG" val=""/>
</p:tagLst>
</file>

<file path=ppt/tags/tag724.xml><?xml version="1.0" encoding="utf-8"?>
<p:tagLst xmlns:p="http://schemas.openxmlformats.org/presentationml/2006/main">
  <p:tag name="KSO_WM_BEAUTIFY_FLAG" val=""/>
</p:tagLst>
</file>

<file path=ppt/tags/tag725.xml><?xml version="1.0" encoding="utf-8"?>
<p:tagLst xmlns:p="http://schemas.openxmlformats.org/presentationml/2006/main">
  <p:tag name="KSO_WM_BEAUTIFY_FLAG" val=""/>
</p:tagLst>
</file>

<file path=ppt/tags/tag726.xml><?xml version="1.0" encoding="utf-8"?>
<p:tagLst xmlns:p="http://schemas.openxmlformats.org/presentationml/2006/main">
  <p:tag name="KSO_WM_BEAUTIFY_FLAG" val=""/>
</p:tagLst>
</file>

<file path=ppt/tags/tag727.xml><?xml version="1.0" encoding="utf-8"?>
<p:tagLst xmlns:p="http://schemas.openxmlformats.org/presentationml/2006/main">
  <p:tag name="KSO_WM_BEAUTIFY_FLAG" val=""/>
</p:tagLst>
</file>

<file path=ppt/tags/tag728.xml><?xml version="1.0" encoding="utf-8"?>
<p:tagLst xmlns:p="http://schemas.openxmlformats.org/presentationml/2006/main">
  <p:tag name="KSO_WM_BEAUTIFY_FLAG" val=""/>
</p:tagLst>
</file>

<file path=ppt/tags/tag729.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30.xml><?xml version="1.0" encoding="utf-8"?>
<p:tagLst xmlns:p="http://schemas.openxmlformats.org/presentationml/2006/main">
  <p:tag name="KSO_WM_BEAUTIFY_FLAG" val=""/>
</p:tagLst>
</file>

<file path=ppt/tags/tag731.xml><?xml version="1.0" encoding="utf-8"?>
<p:tagLst xmlns:p="http://schemas.openxmlformats.org/presentationml/2006/main">
  <p:tag name="KSO_WM_BEAUTIFY_FLAG" val=""/>
</p:tagLst>
</file>

<file path=ppt/tags/tag732.xml><?xml version="1.0" encoding="utf-8"?>
<p:tagLst xmlns:p="http://schemas.openxmlformats.org/presentationml/2006/main">
  <p:tag name="KSO_WM_BEAUTIFY_FLAG" val=""/>
</p:tagLst>
</file>

<file path=ppt/tags/tag733.xml><?xml version="1.0" encoding="utf-8"?>
<p:tagLst xmlns:p="http://schemas.openxmlformats.org/presentationml/2006/main">
  <p:tag name="KSO_WM_BEAUTIFY_FLAG" val=""/>
</p:tagLst>
</file>

<file path=ppt/tags/tag734.xml><?xml version="1.0" encoding="utf-8"?>
<p:tagLst xmlns:p="http://schemas.openxmlformats.org/presentationml/2006/main">
  <p:tag name="KSO_WM_BEAUTIFY_FLAG" val=""/>
</p:tagLst>
</file>

<file path=ppt/tags/tag735.xml><?xml version="1.0" encoding="utf-8"?>
<p:tagLst xmlns:p="http://schemas.openxmlformats.org/presentationml/2006/main">
  <p:tag name="KSO_WM_BEAUTIFY_FLAG" val=""/>
</p:tagLst>
</file>

<file path=ppt/tags/tag736.xml><?xml version="1.0" encoding="utf-8"?>
<p:tagLst xmlns:p="http://schemas.openxmlformats.org/presentationml/2006/main">
  <p:tag name="KSO_WM_BEAUTIFY_FLAG" val=""/>
</p:tagLst>
</file>

<file path=ppt/tags/tag737.xml><?xml version="1.0" encoding="utf-8"?>
<p:tagLst xmlns:p="http://schemas.openxmlformats.org/presentationml/2006/main">
  <p:tag name="KSO_WM_BEAUTIFY_FLAG" val=""/>
</p:tagLst>
</file>

<file path=ppt/tags/tag738.xml><?xml version="1.0" encoding="utf-8"?>
<p:tagLst xmlns:p="http://schemas.openxmlformats.org/presentationml/2006/main">
  <p:tag name="KSO_WM_BEAUTIFY_FLAG" val=""/>
</p:tagLst>
</file>

<file path=ppt/tags/tag739.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40.xml><?xml version="1.0" encoding="utf-8"?>
<p:tagLst xmlns:p="http://schemas.openxmlformats.org/presentationml/2006/main">
  <p:tag name="KSO_WM_BEAUTIFY_FLAG" val=""/>
</p:tagLst>
</file>

<file path=ppt/tags/tag741.xml><?xml version="1.0" encoding="utf-8"?>
<p:tagLst xmlns:p="http://schemas.openxmlformats.org/presentationml/2006/main">
  <p:tag name="KSO_WM_BEAUTIFY_FLAG" val=""/>
</p:tagLst>
</file>

<file path=ppt/tags/tag742.xml><?xml version="1.0" encoding="utf-8"?>
<p:tagLst xmlns:p="http://schemas.openxmlformats.org/presentationml/2006/main">
  <p:tag name="KSO_WM_BEAUTIFY_FLAG" val=""/>
</p:tagLst>
</file>

<file path=ppt/tags/tag743.xml><?xml version="1.0" encoding="utf-8"?>
<p:tagLst xmlns:p="http://schemas.openxmlformats.org/presentationml/2006/main">
  <p:tag name="KSO_WM_BEAUTIFY_FLAG" val=""/>
</p:tagLst>
</file>

<file path=ppt/tags/tag744.xml><?xml version="1.0" encoding="utf-8"?>
<p:tagLst xmlns:p="http://schemas.openxmlformats.org/presentationml/2006/main">
  <p:tag name="KSO_WM_BEAUTIFY_FLAG" val=""/>
</p:tagLst>
</file>

<file path=ppt/tags/tag745.xml><?xml version="1.0" encoding="utf-8"?>
<p:tagLst xmlns:p="http://schemas.openxmlformats.org/presentationml/2006/main">
  <p:tag name="KSO_WM_BEAUTIFY_FLAG" val=""/>
</p:tagLst>
</file>

<file path=ppt/tags/tag746.xml><?xml version="1.0" encoding="utf-8"?>
<p:tagLst xmlns:p="http://schemas.openxmlformats.org/presentationml/2006/main">
  <p:tag name="KSO_WM_BEAUTIFY_FLAG" val=""/>
</p:tagLst>
</file>

<file path=ppt/tags/tag747.xml><?xml version="1.0" encoding="utf-8"?>
<p:tagLst xmlns:p="http://schemas.openxmlformats.org/presentationml/2006/main">
  <p:tag name="KSO_WM_BEAUTIFY_FLAG" val=""/>
</p:tagLst>
</file>

<file path=ppt/tags/tag748.xml><?xml version="1.0" encoding="utf-8"?>
<p:tagLst xmlns:p="http://schemas.openxmlformats.org/presentationml/2006/main">
  <p:tag name="KSO_WM_BEAUTIFY_FLAG" val=""/>
</p:tagLst>
</file>

<file path=ppt/tags/tag749.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50.xml><?xml version="1.0" encoding="utf-8"?>
<p:tagLst xmlns:p="http://schemas.openxmlformats.org/presentationml/2006/main">
  <p:tag name="KSO_WM_BEAUTIFY_FLAG" val=""/>
</p:tagLst>
</file>

<file path=ppt/tags/tag751.xml><?xml version="1.0" encoding="utf-8"?>
<p:tagLst xmlns:p="http://schemas.openxmlformats.org/presentationml/2006/main">
  <p:tag name="KSO_WM_BEAUTIFY_FLAG" val=""/>
</p:tagLst>
</file>

<file path=ppt/tags/tag752.xml><?xml version="1.0" encoding="utf-8"?>
<p:tagLst xmlns:p="http://schemas.openxmlformats.org/presentationml/2006/main">
  <p:tag name="KSO_WM_BEAUTIFY_FLAG" val=""/>
</p:tagLst>
</file>

<file path=ppt/tags/tag753.xml><?xml version="1.0" encoding="utf-8"?>
<p:tagLst xmlns:p="http://schemas.openxmlformats.org/presentationml/2006/main">
  <p:tag name="KSO_WM_BEAUTIFY_FLAG" val=""/>
</p:tagLst>
</file>

<file path=ppt/tags/tag754.xml><?xml version="1.0" encoding="utf-8"?>
<p:tagLst xmlns:p="http://schemas.openxmlformats.org/presentationml/2006/main">
  <p:tag name="KSO_WM_BEAUTIFY_FLAG" val=""/>
</p:tagLst>
</file>

<file path=ppt/tags/tag755.xml><?xml version="1.0" encoding="utf-8"?>
<p:tagLst xmlns:p="http://schemas.openxmlformats.org/presentationml/2006/main">
  <p:tag name="KSO_WM_BEAUTIFY_FLAG" val=""/>
</p:tagLst>
</file>

<file path=ppt/tags/tag756.xml><?xml version="1.0" encoding="utf-8"?>
<p:tagLst xmlns:p="http://schemas.openxmlformats.org/presentationml/2006/main">
  <p:tag name="KSO_WM_BEAUTIFY_FLAG" val=""/>
</p:tagLst>
</file>

<file path=ppt/tags/tag757.xml><?xml version="1.0" encoding="utf-8"?>
<p:tagLst xmlns:p="http://schemas.openxmlformats.org/presentationml/2006/main">
  <p:tag name="KSO_WM_BEAUTIFY_FLAG" val=""/>
</p:tagLst>
</file>

<file path=ppt/tags/tag758.xml><?xml version="1.0" encoding="utf-8"?>
<p:tagLst xmlns:p="http://schemas.openxmlformats.org/presentationml/2006/main">
  <p:tag name="KSO_WM_BEAUTIFY_FLAG" val=""/>
</p:tagLst>
</file>

<file path=ppt/tags/tag759.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60.xml><?xml version="1.0" encoding="utf-8"?>
<p:tagLst xmlns:p="http://schemas.openxmlformats.org/presentationml/2006/main">
  <p:tag name="KSO_WM_BEAUTIFY_FLAG" val=""/>
</p:tagLst>
</file>

<file path=ppt/tags/tag761.xml><?xml version="1.0" encoding="utf-8"?>
<p:tagLst xmlns:p="http://schemas.openxmlformats.org/presentationml/2006/main">
  <p:tag name="KSO_WM_BEAUTIFY_FLAG" val=""/>
</p:tagLst>
</file>

<file path=ppt/tags/tag762.xml><?xml version="1.0" encoding="utf-8"?>
<p:tagLst xmlns:p="http://schemas.openxmlformats.org/presentationml/2006/main">
  <p:tag name="KSO_WM_BEAUTIFY_FLAG" val=""/>
</p:tagLst>
</file>

<file path=ppt/tags/tag763.xml><?xml version="1.0" encoding="utf-8"?>
<p:tagLst xmlns:p="http://schemas.openxmlformats.org/presentationml/2006/main">
  <p:tag name="KSO_WM_BEAUTIFY_FLAG" val=""/>
</p:tagLst>
</file>

<file path=ppt/tags/tag764.xml><?xml version="1.0" encoding="utf-8"?>
<p:tagLst xmlns:p="http://schemas.openxmlformats.org/presentationml/2006/main">
  <p:tag name="KSO_WM_BEAUTIFY_FLAG" val=""/>
</p:tagLst>
</file>

<file path=ppt/tags/tag765.xml><?xml version="1.0" encoding="utf-8"?>
<p:tagLst xmlns:p="http://schemas.openxmlformats.org/presentationml/2006/main">
  <p:tag name="KSO_WM_BEAUTIFY_FLAG" val=""/>
</p:tagLst>
</file>

<file path=ppt/tags/tag766.xml><?xml version="1.0" encoding="utf-8"?>
<p:tagLst xmlns:p="http://schemas.openxmlformats.org/presentationml/2006/main">
  <p:tag name="KSO_WM_BEAUTIFY_FLAG" val=""/>
</p:tagLst>
</file>

<file path=ppt/tags/tag767.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76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BEAUTIFY_FLAG" val=""/>
</p:tagLst>
</file>

<file path=ppt/tags/tag76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BEAUTIFY_FLAG" val=""/>
</p:tagLst>
</file>

<file path=ppt/tags/tag77.xml><?xml version="1.0" encoding="utf-8"?>
<p:tagLst xmlns:p="http://schemas.openxmlformats.org/presentationml/2006/main">
  <p:tag name="KSO_WM_BEAUTIFY_FLAG" val=""/>
</p:tagLst>
</file>

<file path=ppt/tags/tag77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BEAUTIFY_FLAG" val=""/>
</p:tagLst>
</file>

<file path=ppt/tags/tag77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BEAUTIFY_FLAG" val=""/>
</p:tagLst>
</file>

<file path=ppt/tags/tag77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BEAUTIFY_FLAG" val=""/>
</p:tagLst>
</file>

<file path=ppt/tags/tag77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BEAUTIFY_FLAG" val=""/>
</p:tagLst>
</file>

<file path=ppt/tags/tag77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BEAUTIFY_FLAG" val=""/>
</p:tagLst>
</file>

<file path=ppt/tags/tag77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BEAUTIFY_FLAG" val=""/>
</p:tagLst>
</file>

<file path=ppt/tags/tag77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BEAUTIFY_FLAG" val=""/>
</p:tagLst>
</file>

<file path=ppt/tags/tag77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BEAUTIFY_FLAG" val=""/>
</p:tagLst>
</file>

<file path=ppt/tags/tag77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BEAUTIFY_FLAG" val=""/>
</p:tagLst>
</file>

<file path=ppt/tags/tag77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BEAUTIFY_FLAG" val=""/>
</p:tagLst>
</file>

<file path=ppt/tags/tag78.xml><?xml version="1.0" encoding="utf-8"?>
<p:tagLst xmlns:p="http://schemas.openxmlformats.org/presentationml/2006/main">
  <p:tag name="KSO_WM_BEAUTIFY_FLAG" val=""/>
</p:tagLst>
</file>

<file path=ppt/tags/tag78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BEAUTIFY_FLAG" val=""/>
</p:tagLst>
</file>

<file path=ppt/tags/tag78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BEAUTIFY_FLAG" val=""/>
</p:tagLst>
</file>

<file path=ppt/tags/tag78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BEAUTIFY_FLAG" val=""/>
</p:tagLst>
</file>

<file path=ppt/tags/tag78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BEAUTIFY_FLAG" val=""/>
</p:tagLst>
</file>

<file path=ppt/tags/tag78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BEAUTIFY_FLAG" val=""/>
</p:tagLst>
</file>

<file path=ppt/tags/tag785.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786.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787.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788.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789.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79.xml><?xml version="1.0" encoding="utf-8"?>
<p:tagLst xmlns:p="http://schemas.openxmlformats.org/presentationml/2006/main">
  <p:tag name="KSO_WM_BEAUTIFY_FLAG" val=""/>
</p:tagLst>
</file>

<file path=ppt/tags/tag790.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79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BEAUTIFY_FLAG" val=""/>
</p:tagLst>
</file>

<file path=ppt/tags/tag792.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793.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794.xml><?xml version="1.0" encoding="utf-8"?>
<p:tagLst xmlns:p="http://schemas.openxmlformats.org/presentationml/2006/main">
  <p:tag name="KSO_WM_BEAUTIFY_FLAG" val=""/>
</p:tagLst>
</file>

<file path=ppt/tags/tag795.xml><?xml version="1.0" encoding="utf-8"?>
<p:tagLst xmlns:p="http://schemas.openxmlformats.org/presentationml/2006/main">
  <p:tag name="KSO_WM_BEAUTIFY_FLAG" val=""/>
</p:tagLst>
</file>

<file path=ppt/tags/tag796.xml><?xml version="1.0" encoding="utf-8"?>
<p:tagLst xmlns:p="http://schemas.openxmlformats.org/presentationml/2006/main">
  <p:tag name="KSO_WM_BEAUTIFY_FLAG" val=""/>
</p:tagLst>
</file>

<file path=ppt/tags/tag797.xml><?xml version="1.0" encoding="utf-8"?>
<p:tagLst xmlns:p="http://schemas.openxmlformats.org/presentationml/2006/main">
  <p:tag name="KSO_WM_BEAUTIFY_FLAG" val=""/>
</p:tagLst>
</file>

<file path=ppt/tags/tag798.xml><?xml version="1.0" encoding="utf-8"?>
<p:tagLst xmlns:p="http://schemas.openxmlformats.org/presentationml/2006/main">
  <p:tag name="KSO_WM_BEAUTIFY_FLAG" val=""/>
</p:tagLst>
</file>

<file path=ppt/tags/tag799.xml><?xml version="1.0" encoding="utf-8"?>
<p:tagLst xmlns:p="http://schemas.openxmlformats.org/presentationml/2006/main">
  <p:tag name="KSO_WM_BEAUTIFY_FLAG" val=""/>
</p:tagLst>
</file>

<file path=ppt/tags/tag8.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FILL_FORE_SCHEMECOLOR_INDEX_BRIGHTNESS" val="0"/>
  <p:tag name="KSO_WM_UNIT_FILL_FORE_SCHEMECOLOR_INDEX" val="7"/>
  <p:tag name="KSO_WM_UNIT_FILL_TYPE" val="1"/>
  <p:tag name="KSO_WM_BEAUTIFY_FLAG" val=""/>
</p:tagLst>
</file>

<file path=ppt/tags/tag80.xml><?xml version="1.0" encoding="utf-8"?>
<p:tagLst xmlns:p="http://schemas.openxmlformats.org/presentationml/2006/main">
  <p:tag name="KSO_WM_BEAUTIFY_FLAG" val=""/>
</p:tagLst>
</file>

<file path=ppt/tags/tag800.xml><?xml version="1.0" encoding="utf-8"?>
<p:tagLst xmlns:p="http://schemas.openxmlformats.org/presentationml/2006/main">
  <p:tag name="KSO_WM_BEAUTIFY_FLAG" val=""/>
</p:tagLst>
</file>

<file path=ppt/tags/tag801.xml><?xml version="1.0" encoding="utf-8"?>
<p:tagLst xmlns:p="http://schemas.openxmlformats.org/presentationml/2006/main">
  <p:tag name="KSO_WM_BEAUTIFY_FLAG" val=""/>
</p:tagLst>
</file>

<file path=ppt/tags/tag802.xml><?xml version="1.0" encoding="utf-8"?>
<p:tagLst xmlns:p="http://schemas.openxmlformats.org/presentationml/2006/main">
  <p:tag name="KSO_WM_BEAUTIFY_FLAG" val=""/>
</p:tagLst>
</file>

<file path=ppt/tags/tag803.xml><?xml version="1.0" encoding="utf-8"?>
<p:tagLst xmlns:p="http://schemas.openxmlformats.org/presentationml/2006/main">
  <p:tag name="KSO_WM_BEAUTIFY_FLAG" val=""/>
</p:tagLst>
</file>

<file path=ppt/tags/tag804.xml><?xml version="1.0" encoding="utf-8"?>
<p:tagLst xmlns:p="http://schemas.openxmlformats.org/presentationml/2006/main">
  <p:tag name="KSO_WM_BEAUTIFY_FLAG" val=""/>
</p:tagLst>
</file>

<file path=ppt/tags/tag805.xml><?xml version="1.0" encoding="utf-8"?>
<p:tagLst xmlns:p="http://schemas.openxmlformats.org/presentationml/2006/main">
  <p:tag name="KSO_WM_BEAUTIFY_FLAG" val=""/>
</p:tagLst>
</file>

<file path=ppt/tags/tag806.xml><?xml version="1.0" encoding="utf-8"?>
<p:tagLst xmlns:p="http://schemas.openxmlformats.org/presentationml/2006/main">
  <p:tag name="KSO_WM_BEAUTIFY_FLAG" val=""/>
</p:tagLst>
</file>

<file path=ppt/tags/tag807.xml><?xml version="1.0" encoding="utf-8"?>
<p:tagLst xmlns:p="http://schemas.openxmlformats.org/presentationml/2006/main">
  <p:tag name="KSO_WM_BEAUTIFY_FLAG" val=""/>
</p:tagLst>
</file>

<file path=ppt/tags/tag808.xml><?xml version="1.0" encoding="utf-8"?>
<p:tagLst xmlns:p="http://schemas.openxmlformats.org/presentationml/2006/main">
  <p:tag name="KSO_WM_BEAUTIFY_FLAG" val=""/>
</p:tagLst>
</file>

<file path=ppt/tags/tag809.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10.xml><?xml version="1.0" encoding="utf-8"?>
<p:tagLst xmlns:p="http://schemas.openxmlformats.org/presentationml/2006/main">
  <p:tag name="KSO_WM_BEAUTIFY_FLAG" val=""/>
</p:tagLst>
</file>

<file path=ppt/tags/tag811.xml><?xml version="1.0" encoding="utf-8"?>
<p:tagLst xmlns:p="http://schemas.openxmlformats.org/presentationml/2006/main">
  <p:tag name="KSO_WM_BEAUTIFY_FLAG" val=""/>
</p:tagLst>
</file>

<file path=ppt/tags/tag812.xml><?xml version="1.0" encoding="utf-8"?>
<p:tagLst xmlns:p="http://schemas.openxmlformats.org/presentationml/2006/main">
  <p:tag name="KSO_WM_BEAUTIFY_FLAG" val=""/>
</p:tagLst>
</file>

<file path=ppt/tags/tag813.xml><?xml version="1.0" encoding="utf-8"?>
<p:tagLst xmlns:p="http://schemas.openxmlformats.org/presentationml/2006/main">
  <p:tag name="KSO_WM_BEAUTIFY_FLAG" val=""/>
</p:tagLst>
</file>

<file path=ppt/tags/tag814.xml><?xml version="1.0" encoding="utf-8"?>
<p:tagLst xmlns:p="http://schemas.openxmlformats.org/presentationml/2006/main">
  <p:tag name="KSO_WM_BEAUTIFY_FLAG" val=""/>
</p:tagLst>
</file>

<file path=ppt/tags/tag815.xml><?xml version="1.0" encoding="utf-8"?>
<p:tagLst xmlns:p="http://schemas.openxmlformats.org/presentationml/2006/main">
  <p:tag name="KSO_WM_BEAUTIFY_FLAG" val=""/>
</p:tagLst>
</file>

<file path=ppt/tags/tag816.xml><?xml version="1.0" encoding="utf-8"?>
<p:tagLst xmlns:p="http://schemas.openxmlformats.org/presentationml/2006/main">
  <p:tag name="KSO_WM_BEAUTIFY_FLAG" val=""/>
</p:tagLst>
</file>

<file path=ppt/tags/tag817.xml><?xml version="1.0" encoding="utf-8"?>
<p:tagLst xmlns:p="http://schemas.openxmlformats.org/presentationml/2006/main">
  <p:tag name="KSO_WM_BEAUTIFY_FLAG" val=""/>
</p:tagLst>
</file>

<file path=ppt/tags/tag818.xml><?xml version="1.0" encoding="utf-8"?>
<p:tagLst xmlns:p="http://schemas.openxmlformats.org/presentationml/2006/main">
  <p:tag name="KSO_WM_BEAUTIFY_FLAG" val=""/>
</p:tagLst>
</file>

<file path=ppt/tags/tag819.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20.xml><?xml version="1.0" encoding="utf-8"?>
<p:tagLst xmlns:p="http://schemas.openxmlformats.org/presentationml/2006/main">
  <p:tag name="KSO_WM_BEAUTIFY_FLAG" val=""/>
</p:tagLst>
</file>

<file path=ppt/tags/tag821.xml><?xml version="1.0" encoding="utf-8"?>
<p:tagLst xmlns:p="http://schemas.openxmlformats.org/presentationml/2006/main">
  <p:tag name="KSO_WM_BEAUTIFY_FLAG" val=""/>
</p:tagLst>
</file>

<file path=ppt/tags/tag822.xml><?xml version="1.0" encoding="utf-8"?>
<p:tagLst xmlns:p="http://schemas.openxmlformats.org/presentationml/2006/main">
  <p:tag name="KSO_WM_BEAUTIFY_FLAG" val=""/>
</p:tagLst>
</file>

<file path=ppt/tags/tag823.xml><?xml version="1.0" encoding="utf-8"?>
<p:tagLst xmlns:p="http://schemas.openxmlformats.org/presentationml/2006/main">
  <p:tag name="KSO_WM_BEAUTIFY_FLAG" val=""/>
</p:tagLst>
</file>

<file path=ppt/tags/tag824.xml><?xml version="1.0" encoding="utf-8"?>
<p:tagLst xmlns:p="http://schemas.openxmlformats.org/presentationml/2006/main">
  <p:tag name="KSO_WM_BEAUTIFY_FLAG" val=""/>
</p:tagLst>
</file>

<file path=ppt/tags/tag825.xml><?xml version="1.0" encoding="utf-8"?>
<p:tagLst xmlns:p="http://schemas.openxmlformats.org/presentationml/2006/main">
  <p:tag name="KSO_WM_BEAUTIFY_FLAG" val=""/>
</p:tagLst>
</file>

<file path=ppt/tags/tag826.xml><?xml version="1.0" encoding="utf-8"?>
<p:tagLst xmlns:p="http://schemas.openxmlformats.org/presentationml/2006/main">
  <p:tag name="KSO_WM_BEAUTIFY_FLAG" val=""/>
</p:tagLst>
</file>

<file path=ppt/tags/tag827.xml><?xml version="1.0" encoding="utf-8"?>
<p:tagLst xmlns:p="http://schemas.openxmlformats.org/presentationml/2006/main">
  <p:tag name="KSO_WM_BEAUTIFY_FLAG" val=""/>
</p:tagLst>
</file>

<file path=ppt/tags/tag828.xml><?xml version="1.0" encoding="utf-8"?>
<p:tagLst xmlns:p="http://schemas.openxmlformats.org/presentationml/2006/main">
  <p:tag name="KSO_WM_BEAUTIFY_FLAG" val=""/>
</p:tagLst>
</file>

<file path=ppt/tags/tag829.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30.xml><?xml version="1.0" encoding="utf-8"?>
<p:tagLst xmlns:p="http://schemas.openxmlformats.org/presentationml/2006/main">
  <p:tag name="KSO_WM_BEAUTIFY_FLAG" val=""/>
</p:tagLst>
</file>

<file path=ppt/tags/tag831.xml><?xml version="1.0" encoding="utf-8"?>
<p:tagLst xmlns:p="http://schemas.openxmlformats.org/presentationml/2006/main">
  <p:tag name="KSO_WM_BEAUTIFY_FLAG" val=""/>
</p:tagLst>
</file>

<file path=ppt/tags/tag832.xml><?xml version="1.0" encoding="utf-8"?>
<p:tagLst xmlns:p="http://schemas.openxmlformats.org/presentationml/2006/main">
  <p:tag name="KSO_WM_BEAUTIFY_FLAG" val=""/>
</p:tagLst>
</file>

<file path=ppt/tags/tag833.xml><?xml version="1.0" encoding="utf-8"?>
<p:tagLst xmlns:p="http://schemas.openxmlformats.org/presentationml/2006/main">
  <p:tag name="KSO_WM_BEAUTIFY_FLAG" val=""/>
</p:tagLst>
</file>

<file path=ppt/tags/tag834.xml><?xml version="1.0" encoding="utf-8"?>
<p:tagLst xmlns:p="http://schemas.openxmlformats.org/presentationml/2006/main">
  <p:tag name="KSO_WM_BEAUTIFY_FLAG" val=""/>
</p:tagLst>
</file>

<file path=ppt/tags/tag835.xml><?xml version="1.0" encoding="utf-8"?>
<p:tagLst xmlns:p="http://schemas.openxmlformats.org/presentationml/2006/main">
  <p:tag name="KSO_WM_BEAUTIFY_FLAG" val=""/>
</p:tagLst>
</file>

<file path=ppt/tags/tag836.xml><?xml version="1.0" encoding="utf-8"?>
<p:tagLst xmlns:p="http://schemas.openxmlformats.org/presentationml/2006/main">
  <p:tag name="KSO_WM_BEAUTIFY_FLAG" val=""/>
</p:tagLst>
</file>

<file path=ppt/tags/tag837.xml><?xml version="1.0" encoding="utf-8"?>
<p:tagLst xmlns:p="http://schemas.openxmlformats.org/presentationml/2006/main">
  <p:tag name="KSO_WM_BEAUTIFY_FLAG" val=""/>
</p:tagLst>
</file>

<file path=ppt/tags/tag838.xml><?xml version="1.0" encoding="utf-8"?>
<p:tagLst xmlns:p="http://schemas.openxmlformats.org/presentationml/2006/main">
  <p:tag name="KSO_WM_BEAUTIFY_FLAG" val=""/>
</p:tagLst>
</file>

<file path=ppt/tags/tag839.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40.xml><?xml version="1.0" encoding="utf-8"?>
<p:tagLst xmlns:p="http://schemas.openxmlformats.org/presentationml/2006/main">
  <p:tag name="KSO_WM_BEAUTIFY_FLAG" val=""/>
</p:tagLst>
</file>

<file path=ppt/tags/tag841.xml><?xml version="1.0" encoding="utf-8"?>
<p:tagLst xmlns:p="http://schemas.openxmlformats.org/presentationml/2006/main">
  <p:tag name="KSO_WM_BEAUTIFY_FLAG" val=""/>
</p:tagLst>
</file>

<file path=ppt/tags/tag842.xml><?xml version="1.0" encoding="utf-8"?>
<p:tagLst xmlns:p="http://schemas.openxmlformats.org/presentationml/2006/main">
  <p:tag name="KSO_WM_BEAUTIFY_FLAG" val=""/>
</p:tagLst>
</file>

<file path=ppt/tags/tag843.xml><?xml version="1.0" encoding="utf-8"?>
<p:tagLst xmlns:p="http://schemas.openxmlformats.org/presentationml/2006/main">
  <p:tag name="KSO_WM_BEAUTIFY_FLAG" val=""/>
</p:tagLst>
</file>

<file path=ppt/tags/tag844.xml><?xml version="1.0" encoding="utf-8"?>
<p:tagLst xmlns:p="http://schemas.openxmlformats.org/presentationml/2006/main">
  <p:tag name="KSO_WM_BEAUTIFY_FLAG" val=""/>
</p:tagLst>
</file>

<file path=ppt/tags/tag845.xml><?xml version="1.0" encoding="utf-8"?>
<p:tagLst xmlns:p="http://schemas.openxmlformats.org/presentationml/2006/main">
  <p:tag name="KSO_WM_BEAUTIFY_FLAG" val=""/>
</p:tagLst>
</file>

<file path=ppt/tags/tag846.xml><?xml version="1.0" encoding="utf-8"?>
<p:tagLst xmlns:p="http://schemas.openxmlformats.org/presentationml/2006/main">
  <p:tag name="KSO_WM_BEAUTIFY_FLAG" val=""/>
</p:tagLst>
</file>

<file path=ppt/tags/tag847.xml><?xml version="1.0" encoding="utf-8"?>
<p:tagLst xmlns:p="http://schemas.openxmlformats.org/presentationml/2006/main">
  <p:tag name="KSO_WM_BEAUTIFY_FLAG" val=""/>
</p:tagLst>
</file>

<file path=ppt/tags/tag848.xml><?xml version="1.0" encoding="utf-8"?>
<p:tagLst xmlns:p="http://schemas.openxmlformats.org/presentationml/2006/main">
  <p:tag name="KSO_WM_BEAUTIFY_FLAG" val=""/>
</p:tagLst>
</file>

<file path=ppt/tags/tag849.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50.xml><?xml version="1.0" encoding="utf-8"?>
<p:tagLst xmlns:p="http://schemas.openxmlformats.org/presentationml/2006/main">
  <p:tag name="KSO_WM_BEAUTIFY_FLAG" val=""/>
</p:tagLst>
</file>

<file path=ppt/tags/tag851.xml><?xml version="1.0" encoding="utf-8"?>
<p:tagLst xmlns:p="http://schemas.openxmlformats.org/presentationml/2006/main">
  <p:tag name="KSO_WM_BEAUTIFY_FLAG" val=""/>
</p:tagLst>
</file>

<file path=ppt/tags/tag852.xml><?xml version="1.0" encoding="utf-8"?>
<p:tagLst xmlns:p="http://schemas.openxmlformats.org/presentationml/2006/main">
  <p:tag name="KSO_WM_BEAUTIFY_FLAG" val=""/>
</p:tagLst>
</file>

<file path=ppt/tags/tag853.xml><?xml version="1.0" encoding="utf-8"?>
<p:tagLst xmlns:p="http://schemas.openxmlformats.org/presentationml/2006/main">
  <p:tag name="KSO_WM_BEAUTIFY_FLAG" val=""/>
</p:tagLst>
</file>

<file path=ppt/tags/tag854.xml><?xml version="1.0" encoding="utf-8"?>
<p:tagLst xmlns:p="http://schemas.openxmlformats.org/presentationml/2006/main">
  <p:tag name="KSO_WM_BEAUTIFY_FLAG" val=""/>
</p:tagLst>
</file>

<file path=ppt/tags/tag855.xml><?xml version="1.0" encoding="utf-8"?>
<p:tagLst xmlns:p="http://schemas.openxmlformats.org/presentationml/2006/main">
  <p:tag name="KSO_WM_BEAUTIFY_FLAG" val=""/>
</p:tagLst>
</file>

<file path=ppt/tags/tag856.xml><?xml version="1.0" encoding="utf-8"?>
<p:tagLst xmlns:p="http://schemas.openxmlformats.org/presentationml/2006/main">
  <p:tag name="KSO_WM_BEAUTIFY_FLAG" val="#wm#"/>
  <p:tag name="KSO_WM_TEMPLATE_CATEGORY" val="custom"/>
  <p:tag name="KSO_WM_TEMPLATE_INDEX" val="20205176"/>
</p:tagLst>
</file>

<file path=ppt/tags/tag857.xml><?xml version="1.0" encoding="utf-8"?>
<p:tagLst xmlns:p="http://schemas.openxmlformats.org/presentationml/2006/main">
  <p:tag name="KSO_WM_BEAUTIFY_FLAG" val=""/>
</p:tagLst>
</file>

<file path=ppt/tags/tag858.xml><?xml version="1.0" encoding="utf-8"?>
<p:tagLst xmlns:p="http://schemas.openxmlformats.org/presentationml/2006/main">
  <p:tag name="KSO_WM_BEAUTIFY_FLAG" val=""/>
</p:tagLst>
</file>

<file path=ppt/tags/tag859.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60.xml><?xml version="1.0" encoding="utf-8"?>
<p:tagLst xmlns:p="http://schemas.openxmlformats.org/presentationml/2006/main">
  <p:tag name="KSO_WM_BEAUTIFY_FLAG" val=""/>
</p:tagLst>
</file>

<file path=ppt/tags/tag861.xml><?xml version="1.0" encoding="utf-8"?>
<p:tagLst xmlns:p="http://schemas.openxmlformats.org/presentationml/2006/main">
  <p:tag name="KSO_WM_BEAUTIFY_FLAG" val=""/>
</p:tagLst>
</file>

<file path=ppt/tags/tag862.xml><?xml version="1.0" encoding="utf-8"?>
<p:tagLst xmlns:p="http://schemas.openxmlformats.org/presentationml/2006/main">
  <p:tag name="KSO_WM_BEAUTIFY_FLAG" val=""/>
</p:tagLst>
</file>

<file path=ppt/tags/tag863.xml><?xml version="1.0" encoding="utf-8"?>
<p:tagLst xmlns:p="http://schemas.openxmlformats.org/presentationml/2006/main">
  <p:tag name="KSO_WM_BEAUTIFY_FLAG" val=""/>
</p:tagLst>
</file>

<file path=ppt/tags/tag864.xml><?xml version="1.0" encoding="utf-8"?>
<p:tagLst xmlns:p="http://schemas.openxmlformats.org/presentationml/2006/main">
  <p:tag name="KSO_WM_BEAUTIFY_FLAG" val=""/>
</p:tagLst>
</file>

<file path=ppt/tags/tag865.xml><?xml version="1.0" encoding="utf-8"?>
<p:tagLst xmlns:p="http://schemas.openxmlformats.org/presentationml/2006/main">
  <p:tag name="KSO_WM_BEAUTIFY_FLAG" val=""/>
</p:tagLst>
</file>

<file path=ppt/tags/tag866.xml><?xml version="1.0" encoding="utf-8"?>
<p:tagLst xmlns:p="http://schemas.openxmlformats.org/presentationml/2006/main">
  <p:tag name="KSO_WM_BEAUTIFY_FLAG" val=""/>
</p:tagLst>
</file>

<file path=ppt/tags/tag867.xml><?xml version="1.0" encoding="utf-8"?>
<p:tagLst xmlns:p="http://schemas.openxmlformats.org/presentationml/2006/main">
  <p:tag name="KSO_WM_BEAUTIFY_FLAG" val=""/>
</p:tagLst>
</file>

<file path=ppt/tags/tag868.xml><?xml version="1.0" encoding="utf-8"?>
<p:tagLst xmlns:p="http://schemas.openxmlformats.org/presentationml/2006/main">
  <p:tag name="KSO_WM_BEAUTIFY_FLAG" val=""/>
</p:tagLst>
</file>

<file path=ppt/tags/tag869.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70.xml><?xml version="1.0" encoding="utf-8"?>
<p:tagLst xmlns:p="http://schemas.openxmlformats.org/presentationml/2006/main">
  <p:tag name="KSO_WM_BEAUTIFY_FLAG" val=""/>
</p:tagLst>
</file>

<file path=ppt/tags/tag871.xml><?xml version="1.0" encoding="utf-8"?>
<p:tagLst xmlns:p="http://schemas.openxmlformats.org/presentationml/2006/main">
  <p:tag name="KSO_WM_BEAUTIFY_FLAG" val=""/>
</p:tagLst>
</file>

<file path=ppt/tags/tag872.xml><?xml version="1.0" encoding="utf-8"?>
<p:tagLst xmlns:p="http://schemas.openxmlformats.org/presentationml/2006/main">
  <p:tag name="KSO_WM_BEAUTIFY_FLAG" val=""/>
</p:tagLst>
</file>

<file path=ppt/tags/tag873.xml><?xml version="1.0" encoding="utf-8"?>
<p:tagLst xmlns:p="http://schemas.openxmlformats.org/presentationml/2006/main">
  <p:tag name="KSO_WM_BEAUTIFY_FLAG" val=""/>
</p:tagLst>
</file>

<file path=ppt/tags/tag874.xml><?xml version="1.0" encoding="utf-8"?>
<p:tagLst xmlns:p="http://schemas.openxmlformats.org/presentationml/2006/main">
  <p:tag name="KSO_WM_BEAUTIFY_FLAG" val=""/>
</p:tagLst>
</file>

<file path=ppt/tags/tag875.xml><?xml version="1.0" encoding="utf-8"?>
<p:tagLst xmlns:p="http://schemas.openxmlformats.org/presentationml/2006/main">
  <p:tag name="KSO_WM_BEAUTIFY_FLAG" val=""/>
</p:tagLst>
</file>

<file path=ppt/tags/tag876.xml><?xml version="1.0" encoding="utf-8"?>
<p:tagLst xmlns:p="http://schemas.openxmlformats.org/presentationml/2006/main">
  <p:tag name="KSO_WM_BEAUTIFY_FLAG" val=""/>
</p:tagLst>
</file>

<file path=ppt/tags/tag877.xml><?xml version="1.0" encoding="utf-8"?>
<p:tagLst xmlns:p="http://schemas.openxmlformats.org/presentationml/2006/main">
  <p:tag name="KSO_WM_BEAUTIFY_FLAG" val=""/>
</p:tagLst>
</file>

<file path=ppt/tags/tag878.xml><?xml version="1.0" encoding="utf-8"?>
<p:tagLst xmlns:p="http://schemas.openxmlformats.org/presentationml/2006/main">
  <p:tag name="KSO_WM_BEAUTIFY_FLAG" val=""/>
</p:tagLst>
</file>

<file path=ppt/tags/tag879.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8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
</p:tagLst>
</file>

<file path=ppt/tags/tag88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
</p:tagLst>
</file>

<file path=ppt/tags/tag882.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BEAUTIFY_FLAG" val=""/>
</p:tagLst>
</file>

<file path=ppt/tags/tag883.xml><?xml version="1.0" encoding="utf-8"?>
<p:tagLst xmlns:p="http://schemas.openxmlformats.org/presentationml/2006/main">
  <p:tag name="KSO_WM_BEAUTIFY_FLAG" val=""/>
</p:tagLst>
</file>

<file path=ppt/tags/tag884.xml><?xml version="1.0" encoding="utf-8"?>
<p:tagLst xmlns:p="http://schemas.openxmlformats.org/presentationml/2006/main">
  <p:tag name="KSO_WM_BEAUTIFY_FLAG" val=""/>
</p:tagLst>
</file>

<file path=ppt/tags/tag885.xml><?xml version="1.0" encoding="utf-8"?>
<p:tagLst xmlns:p="http://schemas.openxmlformats.org/presentationml/2006/main">
  <p:tag name="KSO_WM_BEAUTIFY_FLAG" val=""/>
</p:tagLst>
</file>

<file path=ppt/tags/tag886.xml><?xml version="1.0" encoding="utf-8"?>
<p:tagLst xmlns:p="http://schemas.openxmlformats.org/presentationml/2006/main">
  <p:tag name="KSO_WM_BEAUTIFY_FLAG" val=""/>
</p:tagLst>
</file>

<file path=ppt/tags/tag887.xml><?xml version="1.0" encoding="utf-8"?>
<p:tagLst xmlns:p="http://schemas.openxmlformats.org/presentationml/2006/main">
  <p:tag name="KSO_WM_BEAUTIFY_FLAG" val=""/>
</p:tagLst>
</file>

<file path=ppt/tags/tag888.xml><?xml version="1.0" encoding="utf-8"?>
<p:tagLst xmlns:p="http://schemas.openxmlformats.org/presentationml/2006/main">
  <p:tag name="KSO_WM_BEAUTIFY_FLAG" val=""/>
</p:tagLst>
</file>

<file path=ppt/tags/tag889.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890.xml><?xml version="1.0" encoding="utf-8"?>
<p:tagLst xmlns:p="http://schemas.openxmlformats.org/presentationml/2006/main">
  <p:tag name="KSO_WM_BEAUTIFY_FLAG" val=""/>
</p:tagLst>
</file>

<file path=ppt/tags/tag891.xml><?xml version="1.0" encoding="utf-8"?>
<p:tagLst xmlns:p="http://schemas.openxmlformats.org/presentationml/2006/main">
  <p:tag name="KSO_WM_BEAUTIFY_FLAG" val=""/>
</p:tagLst>
</file>

<file path=ppt/tags/tag892.xml><?xml version="1.0" encoding="utf-8"?>
<p:tagLst xmlns:p="http://schemas.openxmlformats.org/presentationml/2006/main">
  <p:tag name="KSO_WM_BEAUTIFY_FLAG" val=""/>
</p:tagLst>
</file>

<file path=ppt/tags/tag893.xml><?xml version="1.0" encoding="utf-8"?>
<p:tagLst xmlns:p="http://schemas.openxmlformats.org/presentationml/2006/main">
  <p:tag name="KSO_WM_BEAUTIFY_FLAG" val=""/>
</p:tagLst>
</file>

<file path=ppt/tags/tag894.xml><?xml version="1.0" encoding="utf-8"?>
<p:tagLst xmlns:p="http://schemas.openxmlformats.org/presentationml/2006/main">
  <p:tag name="KSO_WM_BEAUTIFY_FLAG" val=""/>
</p:tagLst>
</file>

<file path=ppt/tags/tag895.xml><?xml version="1.0" encoding="utf-8"?>
<p:tagLst xmlns:p="http://schemas.openxmlformats.org/presentationml/2006/main">
  <p:tag name="KSO_WM_BEAUTIFY_FLAG" val=""/>
</p:tagLst>
</file>

<file path=ppt/tags/tag896.xml><?xml version="1.0" encoding="utf-8"?>
<p:tagLst xmlns:p="http://schemas.openxmlformats.org/presentationml/2006/main">
  <p:tag name="KSO_WM_BEAUTIFY_FLAG" val=""/>
</p:tagLst>
</file>

<file path=ppt/tags/tag897.xml><?xml version="1.0" encoding="utf-8"?>
<p:tagLst xmlns:p="http://schemas.openxmlformats.org/presentationml/2006/main">
  <p:tag name="KSO_WM_BEAUTIFY_FLAG" val=""/>
</p:tagLst>
</file>

<file path=ppt/tags/tag898.xml><?xml version="1.0" encoding="utf-8"?>
<p:tagLst xmlns:p="http://schemas.openxmlformats.org/presentationml/2006/main">
  <p:tag name="KSO_WM_BEAUTIFY_FLAG" val=""/>
</p:tagLst>
</file>

<file path=ppt/tags/tag89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00.xml><?xml version="1.0" encoding="utf-8"?>
<p:tagLst xmlns:p="http://schemas.openxmlformats.org/presentationml/2006/main">
  <p:tag name="KSO_WM_BEAUTIFY_FLAG" val=""/>
</p:tagLst>
</file>

<file path=ppt/tags/tag901.xml><?xml version="1.0" encoding="utf-8"?>
<p:tagLst xmlns:p="http://schemas.openxmlformats.org/presentationml/2006/main">
  <p:tag name="KSO_WM_BEAUTIFY_FLAG" val=""/>
</p:tagLst>
</file>

<file path=ppt/tags/tag902.xml><?xml version="1.0" encoding="utf-8"?>
<p:tagLst xmlns:p="http://schemas.openxmlformats.org/presentationml/2006/main">
  <p:tag name="KSO_WM_BEAUTIFY_FLAG" val=""/>
</p:tagLst>
</file>

<file path=ppt/tags/tag903.xml><?xml version="1.0" encoding="utf-8"?>
<p:tagLst xmlns:p="http://schemas.openxmlformats.org/presentationml/2006/main">
  <p:tag name="KSO_WM_BEAUTIFY_FLAG" val=""/>
</p:tagLst>
</file>

<file path=ppt/tags/tag904.xml><?xml version="1.0" encoding="utf-8"?>
<p:tagLst xmlns:p="http://schemas.openxmlformats.org/presentationml/2006/main">
  <p:tag name="KSO_WM_BEAUTIFY_FLAG" val="#wm#"/>
  <p:tag name="KSO_WM_TEMPLATE_CATEGORY" val="custom"/>
  <p:tag name="KSO_WM_TEMPLATE_INDEX" val="20205176"/>
</p:tagLst>
</file>

<file path=ppt/tags/tag905.xml><?xml version="1.0" encoding="utf-8"?>
<p:tagLst xmlns:p="http://schemas.openxmlformats.org/presentationml/2006/main">
  <p:tag name="KSO_WM_BEAUTIFY_FLAG" val=""/>
</p:tagLst>
</file>

<file path=ppt/tags/tag906.xml><?xml version="1.0" encoding="utf-8"?>
<p:tagLst xmlns:p="http://schemas.openxmlformats.org/presentationml/2006/main">
  <p:tag name="KSO_WM_BEAUTIFY_FLAG" val=""/>
</p:tagLst>
</file>

<file path=ppt/tags/tag907.xml><?xml version="1.0" encoding="utf-8"?>
<p:tagLst xmlns:p="http://schemas.openxmlformats.org/presentationml/2006/main">
  <p:tag name="KSO_WM_BEAUTIFY_FLAG" val=""/>
</p:tagLst>
</file>

<file path=ppt/tags/tag908.xml><?xml version="1.0" encoding="utf-8"?>
<p:tagLst xmlns:p="http://schemas.openxmlformats.org/presentationml/2006/main">
  <p:tag name="KSO_WM_BEAUTIFY_FLAG" val=""/>
</p:tagLst>
</file>

<file path=ppt/tags/tag909.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10.xml><?xml version="1.0" encoding="utf-8"?>
<p:tagLst xmlns:p="http://schemas.openxmlformats.org/presentationml/2006/main">
  <p:tag name="KSO_WM_BEAUTIFY_FLAG" val=""/>
</p:tagLst>
</file>

<file path=ppt/tags/tag911.xml><?xml version="1.0" encoding="utf-8"?>
<p:tagLst xmlns:p="http://schemas.openxmlformats.org/presentationml/2006/main">
  <p:tag name="KSO_WM_BEAUTIFY_FLAG" val=""/>
</p:tagLst>
</file>

<file path=ppt/tags/tag912.xml><?xml version="1.0" encoding="utf-8"?>
<p:tagLst xmlns:p="http://schemas.openxmlformats.org/presentationml/2006/main">
  <p:tag name="KSO_WM_BEAUTIFY_FLAG" val=""/>
</p:tagLst>
</file>

<file path=ppt/tags/tag913.xml><?xml version="1.0" encoding="utf-8"?>
<p:tagLst xmlns:p="http://schemas.openxmlformats.org/presentationml/2006/main">
  <p:tag name="ISLIDE.GUIDESSETTING" val="{&quot;Id&quot;:&quot;GuidesStyle_Normal&quot;,&quot;Name&quot;:&quot;正常&quot;,&quot;Kind&quot;:&quot;System&quot;,&quot;OldGuidesSetting&quot;:{&quot;HeaderHeight&quot;:15.0,&quot;FooterHeight&quot;:9.0,&quot;SideMargin&quot;:5.5,&quot;TopMargin&quot;:0.0,&quot;BottomMargin&quot;:0.0,&quot;IntervalMargin&quot;:1.5}}"/>
  <p:tag name="ISLIDE.THEME" val="#782110"/>
  <p:tag name="ISLIDE.TEMPLATE" val="#854149"/>
  <p:tag name="COMMONDATA" val="eyJoZGlkIjoiNzM5YWIwZTBiMWNiMGZjNTljZGU1YzRmZWI2OTg3ZjUifQ=="/>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Designed by iSlide">
  <a:themeElements>
    <a:clrScheme name="iSlide VI标准">
      <a:dk1>
        <a:srgbClr val="000000"/>
      </a:dk1>
      <a:lt1>
        <a:srgbClr val="FFFFFF"/>
      </a:lt1>
      <a:dk2>
        <a:srgbClr val="778495"/>
      </a:dk2>
      <a:lt2>
        <a:srgbClr val="F0F0F0"/>
      </a:lt2>
      <a:accent1>
        <a:srgbClr val="0236DE"/>
      </a:accent1>
      <a:accent2>
        <a:srgbClr val="5DA6FF"/>
      </a:accent2>
      <a:accent3>
        <a:srgbClr val="585858"/>
      </a:accent3>
      <a:accent4>
        <a:srgbClr val="757575"/>
      </a:accent4>
      <a:accent5>
        <a:srgbClr val="A8A8A8"/>
      </a:accent5>
      <a:accent6>
        <a:srgbClr val="BEBEBE"/>
      </a:accent6>
      <a:hlink>
        <a:srgbClr val="4472C4"/>
      </a:hlink>
      <a:folHlink>
        <a:srgbClr val="BFBFBF"/>
      </a:folHlink>
    </a:clrScheme>
    <a:fontScheme name="标准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Nicky</Template>
  <TotalTime>0</TotalTime>
  <Words>12241</Words>
  <Application>WPS 演示</Application>
  <PresentationFormat>宽屏</PresentationFormat>
  <Paragraphs>1499</Paragraphs>
  <Slides>29</Slides>
  <Notes>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29</vt:i4>
      </vt:variant>
    </vt:vector>
  </HeadingPairs>
  <TitlesOfParts>
    <vt:vector size="43" baseType="lpstr">
      <vt:lpstr>Arial</vt:lpstr>
      <vt:lpstr>宋体</vt:lpstr>
      <vt:lpstr>Wingdings</vt:lpstr>
      <vt:lpstr>思源黑体 CN Medium</vt:lpstr>
      <vt:lpstr>黑体</vt:lpstr>
      <vt:lpstr>Wingdings</vt:lpstr>
      <vt:lpstr>微软雅黑</vt:lpstr>
      <vt:lpstr>Arial Unicode MS</vt:lpstr>
      <vt:lpstr>等线</vt:lpstr>
      <vt:lpstr>Gill Sans</vt:lpstr>
      <vt:lpstr>Bebas Neue</vt:lpstr>
      <vt:lpstr>Segoe Print</vt:lpstr>
      <vt:lpstr>Calibri</vt:lpstr>
      <vt:lpstr>Designed by iSlide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iSlide</Company>
  <LinksUpToDate>false</LinksUpToDate>
  <SharedDoc>false</SharedDoc>
  <HyperlinksChanged>false</HyperlinksChanged>
  <AppVersion>14.0000</AppVersion>
  <Manager>iSlide</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Nicky</dc:creator>
  <cp:lastModifiedBy>lk</cp:lastModifiedBy>
  <cp:revision>84</cp:revision>
  <cp:lastPrinted>2022-04-27T16:00:00Z</cp:lastPrinted>
  <dcterms:created xsi:type="dcterms:W3CDTF">2022-04-27T16:00:00Z</dcterms:created>
  <dcterms:modified xsi:type="dcterms:W3CDTF">2023-09-18T11:57:10Z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EMPLATE">
    <vt:lpwstr>00d0c912-f426-4ca5-bd3c-bdcf0ad2c6d2</vt:lpwstr>
  </property>
  <property fmtid="{D5CDD505-2E9C-101B-9397-08002B2CF9AE}" pid="3" name="ICV">
    <vt:lpwstr>834ED3F6723A46B0908BE82AFD87D919_13</vt:lpwstr>
  </property>
  <property fmtid="{D5CDD505-2E9C-101B-9397-08002B2CF9AE}" pid="4" name="KSOProductBuildVer">
    <vt:lpwstr>2052-12.1.0.15374</vt:lpwstr>
  </property>
</Properties>
</file>